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4"/>
  </p:notesMasterIdLst>
  <p:sldIdLst>
    <p:sldId id="256" r:id="rId2"/>
    <p:sldId id="282" r:id="rId3"/>
    <p:sldId id="787" r:id="rId4"/>
    <p:sldId id="846" r:id="rId5"/>
    <p:sldId id="899" r:id="rId6"/>
    <p:sldId id="900" r:id="rId7"/>
    <p:sldId id="901" r:id="rId8"/>
    <p:sldId id="963" r:id="rId9"/>
    <p:sldId id="964" r:id="rId10"/>
    <p:sldId id="924" r:id="rId11"/>
    <p:sldId id="925" r:id="rId12"/>
    <p:sldId id="926" r:id="rId13"/>
    <p:sldId id="902" r:id="rId14"/>
    <p:sldId id="927" r:id="rId15"/>
    <p:sldId id="903" r:id="rId16"/>
    <p:sldId id="904" r:id="rId17"/>
    <p:sldId id="928" r:id="rId18"/>
    <p:sldId id="929" r:id="rId19"/>
    <p:sldId id="962" r:id="rId20"/>
    <p:sldId id="940" r:id="rId21"/>
    <p:sldId id="965" r:id="rId22"/>
    <p:sldId id="947" r:id="rId23"/>
    <p:sldId id="948" r:id="rId24"/>
    <p:sldId id="949" r:id="rId25"/>
    <p:sldId id="953" r:id="rId26"/>
    <p:sldId id="950" r:id="rId27"/>
    <p:sldId id="951" r:id="rId28"/>
    <p:sldId id="952" r:id="rId29"/>
    <p:sldId id="954" r:id="rId30"/>
    <p:sldId id="946" r:id="rId31"/>
    <p:sldId id="955" r:id="rId32"/>
    <p:sldId id="956" r:id="rId33"/>
    <p:sldId id="957" r:id="rId34"/>
    <p:sldId id="958" r:id="rId35"/>
    <p:sldId id="959" r:id="rId36"/>
    <p:sldId id="941" r:id="rId37"/>
    <p:sldId id="943" r:id="rId38"/>
    <p:sldId id="945" r:id="rId39"/>
    <p:sldId id="944" r:id="rId40"/>
    <p:sldId id="937" r:id="rId41"/>
    <p:sldId id="939" r:id="rId42"/>
    <p:sldId id="966" r:id="rId43"/>
    <p:sldId id="968" r:id="rId44"/>
    <p:sldId id="967" r:id="rId45"/>
    <p:sldId id="969" r:id="rId46"/>
    <p:sldId id="970" r:id="rId47"/>
    <p:sldId id="971" r:id="rId48"/>
    <p:sldId id="972" r:id="rId49"/>
    <p:sldId id="973" r:id="rId50"/>
    <p:sldId id="930" r:id="rId51"/>
    <p:sldId id="932" r:id="rId52"/>
    <p:sldId id="934" r:id="rId53"/>
    <p:sldId id="935" r:id="rId54"/>
    <p:sldId id="960" r:id="rId55"/>
    <p:sldId id="936" r:id="rId56"/>
    <p:sldId id="938" r:id="rId57"/>
    <p:sldId id="961" r:id="rId58"/>
    <p:sldId id="602" r:id="rId59"/>
    <p:sldId id="273" r:id="rId60"/>
    <p:sldId id="274" r:id="rId61"/>
    <p:sldId id="275" r:id="rId62"/>
    <p:sldId id="27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787"/>
            <p14:sldId id="846"/>
            <p14:sldId id="899"/>
            <p14:sldId id="900"/>
            <p14:sldId id="901"/>
            <p14:sldId id="963"/>
            <p14:sldId id="964"/>
            <p14:sldId id="924"/>
            <p14:sldId id="925"/>
            <p14:sldId id="926"/>
            <p14:sldId id="902"/>
            <p14:sldId id="927"/>
            <p14:sldId id="903"/>
            <p14:sldId id="904"/>
            <p14:sldId id="928"/>
            <p14:sldId id="929"/>
            <p14:sldId id="962"/>
            <p14:sldId id="940"/>
            <p14:sldId id="965"/>
            <p14:sldId id="947"/>
            <p14:sldId id="948"/>
            <p14:sldId id="949"/>
            <p14:sldId id="953"/>
            <p14:sldId id="950"/>
            <p14:sldId id="951"/>
            <p14:sldId id="952"/>
            <p14:sldId id="954"/>
            <p14:sldId id="946"/>
            <p14:sldId id="955"/>
            <p14:sldId id="956"/>
            <p14:sldId id="957"/>
            <p14:sldId id="958"/>
            <p14:sldId id="959"/>
            <p14:sldId id="941"/>
            <p14:sldId id="943"/>
            <p14:sldId id="945"/>
            <p14:sldId id="944"/>
            <p14:sldId id="937"/>
            <p14:sldId id="939"/>
            <p14:sldId id="966"/>
            <p14:sldId id="968"/>
            <p14:sldId id="967"/>
            <p14:sldId id="969"/>
            <p14:sldId id="970"/>
            <p14:sldId id="971"/>
            <p14:sldId id="972"/>
            <p14:sldId id="973"/>
            <p14:sldId id="930"/>
            <p14:sldId id="932"/>
            <p14:sldId id="934"/>
            <p14:sldId id="935"/>
            <p14:sldId id="960"/>
            <p14:sldId id="936"/>
            <p14:sldId id="938"/>
            <p14:sldId id="961"/>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B8E81-10B9-4EEE-ACA1-B566E0418A8A}" v="241" dt="2025-01-10T13:19:52.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1" autoAdjust="0"/>
    <p:restoredTop sz="96447" autoAdjust="0"/>
  </p:normalViewPr>
  <p:slideViewPr>
    <p:cSldViewPr snapToGrid="0">
      <p:cViewPr varScale="1">
        <p:scale>
          <a:sx n="111" d="100"/>
          <a:sy n="111" d="100"/>
        </p:scale>
        <p:origin x="792"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293B8E81-10B9-4EEE-ACA1-B566E0418A8A}"/>
    <pc:docChg chg="undo custSel addSld delSld modSld modSection">
      <pc:chgData name="Douglas Harder" userId="2b8d8b750cb213a7" providerId="LiveId" clId="{293B8E81-10B9-4EEE-ACA1-B566E0418A8A}" dt="2025-01-10T13:20:13.781" v="1730" actId="14100"/>
      <pc:docMkLst>
        <pc:docMk/>
      </pc:docMkLst>
      <pc:sldChg chg="delSp modTransition modAnim">
        <pc:chgData name="Douglas Harder" userId="2b8d8b750cb213a7" providerId="LiveId" clId="{293B8E81-10B9-4EEE-ACA1-B566E0418A8A}" dt="2025-01-09T20:41:18.505" v="7"/>
        <pc:sldMkLst>
          <pc:docMk/>
          <pc:sldMk cId="656847970" sldId="256"/>
        </pc:sldMkLst>
        <pc:picChg chg="del">
          <ac:chgData name="Douglas Harder" userId="2b8d8b750cb213a7" providerId="LiveId" clId="{293B8E81-10B9-4EEE-ACA1-B566E0418A8A}" dt="2025-01-09T20:41:16.178" v="0"/>
          <ac:picMkLst>
            <pc:docMk/>
            <pc:sldMk cId="656847970" sldId="256"/>
            <ac:picMk id="7" creationId="{7E85ECAC-3CA5-48DB-B90C-6EC9A7152DF5}"/>
          </ac:picMkLst>
        </pc:picChg>
      </pc:sldChg>
      <pc:sldChg chg="delSp modTransition modAnim">
        <pc:chgData name="Douglas Harder" userId="2b8d8b750cb213a7" providerId="LiveId" clId="{293B8E81-10B9-4EEE-ACA1-B566E0418A8A}" dt="2025-01-09T20:41:18.505" v="7"/>
        <pc:sldMkLst>
          <pc:docMk/>
          <pc:sldMk cId="1740462976" sldId="273"/>
        </pc:sldMkLst>
        <pc:picChg chg="del">
          <ac:chgData name="Douglas Harder" userId="2b8d8b750cb213a7" providerId="LiveId" clId="{293B8E81-10B9-4EEE-ACA1-B566E0418A8A}" dt="2025-01-09T20:41:16.178" v="0"/>
          <ac:picMkLst>
            <pc:docMk/>
            <pc:sldMk cId="1740462976" sldId="273"/>
            <ac:picMk id="7" creationId="{00000000-0000-0000-0000-000000000000}"/>
          </ac:picMkLst>
        </pc:picChg>
      </pc:sldChg>
      <pc:sldChg chg="delSp modTransition modAnim">
        <pc:chgData name="Douglas Harder" userId="2b8d8b750cb213a7" providerId="LiveId" clId="{293B8E81-10B9-4EEE-ACA1-B566E0418A8A}" dt="2025-01-09T20:41:18.505" v="7"/>
        <pc:sldMkLst>
          <pc:docMk/>
          <pc:sldMk cId="886795597" sldId="274"/>
        </pc:sldMkLst>
        <pc:picChg chg="del">
          <ac:chgData name="Douglas Harder" userId="2b8d8b750cb213a7" providerId="LiveId" clId="{293B8E81-10B9-4EEE-ACA1-B566E0418A8A}" dt="2025-01-09T20:41:16.178" v="0"/>
          <ac:picMkLst>
            <pc:docMk/>
            <pc:sldMk cId="886795597" sldId="274"/>
            <ac:picMk id="5" creationId="{00000000-0000-0000-0000-000000000000}"/>
          </ac:picMkLst>
        </pc:picChg>
      </pc:sldChg>
      <pc:sldChg chg="delSp modTransition modAnim">
        <pc:chgData name="Douglas Harder" userId="2b8d8b750cb213a7" providerId="LiveId" clId="{293B8E81-10B9-4EEE-ACA1-B566E0418A8A}" dt="2025-01-09T20:41:18.505" v="7"/>
        <pc:sldMkLst>
          <pc:docMk/>
          <pc:sldMk cId="1131585356" sldId="275"/>
        </pc:sldMkLst>
        <pc:picChg chg="del">
          <ac:chgData name="Douglas Harder" userId="2b8d8b750cb213a7" providerId="LiveId" clId="{293B8E81-10B9-4EEE-ACA1-B566E0418A8A}" dt="2025-01-09T20:41:16.178" v="0"/>
          <ac:picMkLst>
            <pc:docMk/>
            <pc:sldMk cId="1131585356" sldId="275"/>
            <ac:picMk id="6" creationId="{00000000-0000-0000-0000-000000000000}"/>
          </ac:picMkLst>
        </pc:picChg>
      </pc:sldChg>
      <pc:sldChg chg="delSp modTransition modAnim">
        <pc:chgData name="Douglas Harder" userId="2b8d8b750cb213a7" providerId="LiveId" clId="{293B8E81-10B9-4EEE-ACA1-B566E0418A8A}" dt="2025-01-09T20:41:18.505" v="7"/>
        <pc:sldMkLst>
          <pc:docMk/>
          <pc:sldMk cId="4272497073" sldId="276"/>
        </pc:sldMkLst>
        <pc:picChg chg="del">
          <ac:chgData name="Douglas Harder" userId="2b8d8b750cb213a7" providerId="LiveId" clId="{293B8E81-10B9-4EEE-ACA1-B566E0418A8A}" dt="2025-01-09T20:41:16.178" v="0"/>
          <ac:picMkLst>
            <pc:docMk/>
            <pc:sldMk cId="4272497073" sldId="276"/>
            <ac:picMk id="5" creationId="{00000000-0000-0000-0000-000000000000}"/>
          </ac:picMkLst>
        </pc:picChg>
      </pc:sldChg>
      <pc:sldChg chg="delSp modTransition modAnim">
        <pc:chgData name="Douglas Harder" userId="2b8d8b750cb213a7" providerId="LiveId" clId="{293B8E81-10B9-4EEE-ACA1-B566E0418A8A}" dt="2025-01-09T20:41:18.505" v="7"/>
        <pc:sldMkLst>
          <pc:docMk/>
          <pc:sldMk cId="2835283541" sldId="282"/>
        </pc:sldMkLst>
        <pc:picChg chg="del">
          <ac:chgData name="Douglas Harder" userId="2b8d8b750cb213a7" providerId="LiveId" clId="{293B8E81-10B9-4EEE-ACA1-B566E0418A8A}" dt="2025-01-09T20:41:16.178" v="0"/>
          <ac:picMkLst>
            <pc:docMk/>
            <pc:sldMk cId="2835283541" sldId="282"/>
            <ac:picMk id="9" creationId="{7F6720C3-DD21-4B1A-8446-D4071F609896}"/>
          </ac:picMkLst>
        </pc:picChg>
      </pc:sldChg>
      <pc:sldChg chg="delSp modTransition modAnim">
        <pc:chgData name="Douglas Harder" userId="2b8d8b750cb213a7" providerId="LiveId" clId="{293B8E81-10B9-4EEE-ACA1-B566E0418A8A}" dt="2025-01-09T20:41:18.505" v="7"/>
        <pc:sldMkLst>
          <pc:docMk/>
          <pc:sldMk cId="2475975949" sldId="602"/>
        </pc:sldMkLst>
        <pc:picChg chg="del">
          <ac:chgData name="Douglas Harder" userId="2b8d8b750cb213a7" providerId="LiveId" clId="{293B8E81-10B9-4EEE-ACA1-B566E0418A8A}" dt="2025-01-09T20:41:16.178" v="0"/>
          <ac:picMkLst>
            <pc:docMk/>
            <pc:sldMk cId="2475975949" sldId="602"/>
            <ac:picMk id="7" creationId="{825589C3-5FD8-4B3E-91B3-595C21C81163}"/>
          </ac:picMkLst>
        </pc:picChg>
      </pc:sldChg>
      <pc:sldChg chg="delSp modTransition modAnim">
        <pc:chgData name="Douglas Harder" userId="2b8d8b750cb213a7" providerId="LiveId" clId="{293B8E81-10B9-4EEE-ACA1-B566E0418A8A}" dt="2025-01-09T20:41:18.505" v="7"/>
        <pc:sldMkLst>
          <pc:docMk/>
          <pc:sldMk cId="1479963708" sldId="787"/>
        </pc:sldMkLst>
        <pc:picChg chg="del">
          <ac:chgData name="Douglas Harder" userId="2b8d8b750cb213a7" providerId="LiveId" clId="{293B8E81-10B9-4EEE-ACA1-B566E0418A8A}" dt="2025-01-09T20:41:16.178" v="0"/>
          <ac:picMkLst>
            <pc:docMk/>
            <pc:sldMk cId="1479963708" sldId="787"/>
            <ac:picMk id="6" creationId="{598B535F-AAB1-4C70-A5A9-D2141E27C8A2}"/>
          </ac:picMkLst>
        </pc:picChg>
      </pc:sldChg>
      <pc:sldChg chg="delSp modTransition modAnim">
        <pc:chgData name="Douglas Harder" userId="2b8d8b750cb213a7" providerId="LiveId" clId="{293B8E81-10B9-4EEE-ACA1-B566E0418A8A}" dt="2025-01-09T20:41:18.505" v="7"/>
        <pc:sldMkLst>
          <pc:docMk/>
          <pc:sldMk cId="2013256864" sldId="846"/>
        </pc:sldMkLst>
        <pc:picChg chg="del">
          <ac:chgData name="Douglas Harder" userId="2b8d8b750cb213a7" providerId="LiveId" clId="{293B8E81-10B9-4EEE-ACA1-B566E0418A8A}" dt="2025-01-09T20:41:16.178" v="0"/>
          <ac:picMkLst>
            <pc:docMk/>
            <pc:sldMk cId="2013256864" sldId="846"/>
            <ac:picMk id="6" creationId="{7257968D-C9FE-460A-B14B-7904C12A8773}"/>
          </ac:picMkLst>
        </pc:picChg>
      </pc:sldChg>
      <pc:sldChg chg="delSp modTransition modAnim">
        <pc:chgData name="Douglas Harder" userId="2b8d8b750cb213a7" providerId="LiveId" clId="{293B8E81-10B9-4EEE-ACA1-B566E0418A8A}" dt="2025-01-09T20:41:18.505" v="7"/>
        <pc:sldMkLst>
          <pc:docMk/>
          <pc:sldMk cId="763950312" sldId="899"/>
        </pc:sldMkLst>
        <pc:picChg chg="del">
          <ac:chgData name="Douglas Harder" userId="2b8d8b750cb213a7" providerId="LiveId" clId="{293B8E81-10B9-4EEE-ACA1-B566E0418A8A}" dt="2025-01-09T20:41:16.178" v="0"/>
          <ac:picMkLst>
            <pc:docMk/>
            <pc:sldMk cId="763950312" sldId="899"/>
            <ac:picMk id="8" creationId="{A2A54ECB-35CD-4721-8090-4707E86CBDFC}"/>
          </ac:picMkLst>
        </pc:picChg>
      </pc:sldChg>
      <pc:sldChg chg="delSp modTransition modAnim">
        <pc:chgData name="Douglas Harder" userId="2b8d8b750cb213a7" providerId="LiveId" clId="{293B8E81-10B9-4EEE-ACA1-B566E0418A8A}" dt="2025-01-09T20:41:18.505" v="7"/>
        <pc:sldMkLst>
          <pc:docMk/>
          <pc:sldMk cId="2627633818" sldId="900"/>
        </pc:sldMkLst>
        <pc:picChg chg="del">
          <ac:chgData name="Douglas Harder" userId="2b8d8b750cb213a7" providerId="LiveId" clId="{293B8E81-10B9-4EEE-ACA1-B566E0418A8A}" dt="2025-01-09T20:41:16.178" v="0"/>
          <ac:picMkLst>
            <pc:docMk/>
            <pc:sldMk cId="2627633818" sldId="900"/>
            <ac:picMk id="9" creationId="{8D80F43B-48D2-47E0-8695-39A3E14FD38C}"/>
          </ac:picMkLst>
        </pc:picChg>
      </pc:sldChg>
      <pc:sldChg chg="delSp modSp mod modTransition modAnim">
        <pc:chgData name="Douglas Harder" userId="2b8d8b750cb213a7" providerId="LiveId" clId="{293B8E81-10B9-4EEE-ACA1-B566E0418A8A}" dt="2025-01-09T20:41:18.505" v="7"/>
        <pc:sldMkLst>
          <pc:docMk/>
          <pc:sldMk cId="580768760" sldId="901"/>
        </pc:sldMkLst>
        <pc:spChg chg="mod">
          <ac:chgData name="Douglas Harder" userId="2b8d8b750cb213a7" providerId="LiveId" clId="{293B8E81-10B9-4EEE-ACA1-B566E0418A8A}" dt="2025-01-09T20:41:16.909" v="3" actId="27636"/>
          <ac:spMkLst>
            <pc:docMk/>
            <pc:sldMk cId="580768760" sldId="901"/>
            <ac:spMk id="3" creationId="{00000000-0000-0000-0000-000000000000}"/>
          </ac:spMkLst>
        </pc:spChg>
        <pc:picChg chg="del">
          <ac:chgData name="Douglas Harder" userId="2b8d8b750cb213a7" providerId="LiveId" clId="{293B8E81-10B9-4EEE-ACA1-B566E0418A8A}" dt="2025-01-09T20:41:16.178" v="0"/>
          <ac:picMkLst>
            <pc:docMk/>
            <pc:sldMk cId="580768760" sldId="901"/>
            <ac:picMk id="6" creationId="{555FC8C6-E1F0-4AAE-8B5B-EEF8D7212D90}"/>
          </ac:picMkLst>
        </pc:picChg>
      </pc:sldChg>
      <pc:sldChg chg="delSp modTransition modAnim">
        <pc:chgData name="Douglas Harder" userId="2b8d8b750cb213a7" providerId="LiveId" clId="{293B8E81-10B9-4EEE-ACA1-B566E0418A8A}" dt="2025-01-09T20:41:18.505" v="7"/>
        <pc:sldMkLst>
          <pc:docMk/>
          <pc:sldMk cId="1843627531" sldId="902"/>
        </pc:sldMkLst>
        <pc:picChg chg="del">
          <ac:chgData name="Douglas Harder" userId="2b8d8b750cb213a7" providerId="LiveId" clId="{293B8E81-10B9-4EEE-ACA1-B566E0418A8A}" dt="2025-01-09T20:41:16.178" v="0"/>
          <ac:picMkLst>
            <pc:docMk/>
            <pc:sldMk cId="1843627531" sldId="902"/>
            <ac:picMk id="8" creationId="{548A92C7-11A5-481E-97CA-B81CB17C21EC}"/>
          </ac:picMkLst>
        </pc:picChg>
      </pc:sldChg>
      <pc:sldChg chg="delSp modTransition modAnim">
        <pc:chgData name="Douglas Harder" userId="2b8d8b750cb213a7" providerId="LiveId" clId="{293B8E81-10B9-4EEE-ACA1-B566E0418A8A}" dt="2025-01-09T20:41:18.505" v="7"/>
        <pc:sldMkLst>
          <pc:docMk/>
          <pc:sldMk cId="3461435247" sldId="903"/>
        </pc:sldMkLst>
        <pc:picChg chg="del">
          <ac:chgData name="Douglas Harder" userId="2b8d8b750cb213a7" providerId="LiveId" clId="{293B8E81-10B9-4EEE-ACA1-B566E0418A8A}" dt="2025-01-09T20:41:16.178" v="0"/>
          <ac:picMkLst>
            <pc:docMk/>
            <pc:sldMk cId="3461435247" sldId="903"/>
            <ac:picMk id="9" creationId="{EE97015D-3A2A-42CB-8EEC-C480405DE8C5}"/>
          </ac:picMkLst>
        </pc:picChg>
      </pc:sldChg>
      <pc:sldChg chg="delSp modTransition modAnim">
        <pc:chgData name="Douglas Harder" userId="2b8d8b750cb213a7" providerId="LiveId" clId="{293B8E81-10B9-4EEE-ACA1-B566E0418A8A}" dt="2025-01-09T20:41:18.505" v="7"/>
        <pc:sldMkLst>
          <pc:docMk/>
          <pc:sldMk cId="3874909584" sldId="904"/>
        </pc:sldMkLst>
        <pc:picChg chg="del">
          <ac:chgData name="Douglas Harder" userId="2b8d8b750cb213a7" providerId="LiveId" clId="{293B8E81-10B9-4EEE-ACA1-B566E0418A8A}" dt="2025-01-09T20:41:16.178" v="0"/>
          <ac:picMkLst>
            <pc:docMk/>
            <pc:sldMk cId="3874909584" sldId="904"/>
            <ac:picMk id="10" creationId="{2DDED9A0-67F5-4139-BFBE-ECF5E42B9C17}"/>
          </ac:picMkLst>
        </pc:picChg>
      </pc:sldChg>
      <pc:sldChg chg="delSp modTransition modAnim">
        <pc:chgData name="Douglas Harder" userId="2b8d8b750cb213a7" providerId="LiveId" clId="{293B8E81-10B9-4EEE-ACA1-B566E0418A8A}" dt="2025-01-09T20:41:18.505" v="7"/>
        <pc:sldMkLst>
          <pc:docMk/>
          <pc:sldMk cId="2034119948" sldId="924"/>
        </pc:sldMkLst>
        <pc:picChg chg="del">
          <ac:chgData name="Douglas Harder" userId="2b8d8b750cb213a7" providerId="LiveId" clId="{293B8E81-10B9-4EEE-ACA1-B566E0418A8A}" dt="2025-01-09T20:41:16.178" v="0"/>
          <ac:picMkLst>
            <pc:docMk/>
            <pc:sldMk cId="2034119948" sldId="924"/>
            <ac:picMk id="9" creationId="{508E6012-4D82-4594-B376-E3E0F977DFF9}"/>
          </ac:picMkLst>
        </pc:picChg>
      </pc:sldChg>
      <pc:sldChg chg="delSp modSp mod modTransition modAnim">
        <pc:chgData name="Douglas Harder" userId="2b8d8b750cb213a7" providerId="LiveId" clId="{293B8E81-10B9-4EEE-ACA1-B566E0418A8A}" dt="2025-01-09T20:41:18.505" v="7"/>
        <pc:sldMkLst>
          <pc:docMk/>
          <pc:sldMk cId="3303606720" sldId="925"/>
        </pc:sldMkLst>
        <pc:spChg chg="mod">
          <ac:chgData name="Douglas Harder" userId="2b8d8b750cb213a7" providerId="LiveId" clId="{293B8E81-10B9-4EEE-ACA1-B566E0418A8A}" dt="2025-01-09T20:41:17.939" v="5" actId="27636"/>
          <ac:spMkLst>
            <pc:docMk/>
            <pc:sldMk cId="3303606720" sldId="925"/>
            <ac:spMk id="3" creationId="{00000000-0000-0000-0000-000000000000}"/>
          </ac:spMkLst>
        </pc:spChg>
        <pc:picChg chg="del">
          <ac:chgData name="Douglas Harder" userId="2b8d8b750cb213a7" providerId="LiveId" clId="{293B8E81-10B9-4EEE-ACA1-B566E0418A8A}" dt="2025-01-09T20:41:16.178" v="0"/>
          <ac:picMkLst>
            <pc:docMk/>
            <pc:sldMk cId="3303606720" sldId="925"/>
            <ac:picMk id="8" creationId="{F2240BE5-4C92-4C40-B0C5-4182B2C24D6C}"/>
          </ac:picMkLst>
        </pc:picChg>
      </pc:sldChg>
      <pc:sldChg chg="delSp modTransition modAnim">
        <pc:chgData name="Douglas Harder" userId="2b8d8b750cb213a7" providerId="LiveId" clId="{293B8E81-10B9-4EEE-ACA1-B566E0418A8A}" dt="2025-01-09T20:41:18.505" v="7"/>
        <pc:sldMkLst>
          <pc:docMk/>
          <pc:sldMk cId="1379196274" sldId="926"/>
        </pc:sldMkLst>
        <pc:picChg chg="del">
          <ac:chgData name="Douglas Harder" userId="2b8d8b750cb213a7" providerId="LiveId" clId="{293B8E81-10B9-4EEE-ACA1-B566E0418A8A}" dt="2025-01-09T20:41:16.178" v="0"/>
          <ac:picMkLst>
            <pc:docMk/>
            <pc:sldMk cId="1379196274" sldId="926"/>
            <ac:picMk id="10" creationId="{88EE2FD6-8EDD-4351-9730-1EF3C7C66AFD}"/>
          </ac:picMkLst>
        </pc:picChg>
      </pc:sldChg>
      <pc:sldChg chg="delSp modSp mod modTransition modAnim">
        <pc:chgData name="Douglas Harder" userId="2b8d8b750cb213a7" providerId="LiveId" clId="{293B8E81-10B9-4EEE-ACA1-B566E0418A8A}" dt="2025-01-09T20:41:18.505" v="7"/>
        <pc:sldMkLst>
          <pc:docMk/>
          <pc:sldMk cId="231823122" sldId="927"/>
        </pc:sldMkLst>
        <pc:spChg chg="mod">
          <ac:chgData name="Douglas Harder" userId="2b8d8b750cb213a7" providerId="LiveId" clId="{293B8E81-10B9-4EEE-ACA1-B566E0418A8A}" dt="2025-01-09T20:41:18.464" v="6" actId="27636"/>
          <ac:spMkLst>
            <pc:docMk/>
            <pc:sldMk cId="231823122" sldId="927"/>
            <ac:spMk id="3" creationId="{00000000-0000-0000-0000-000000000000}"/>
          </ac:spMkLst>
        </pc:spChg>
        <pc:picChg chg="del">
          <ac:chgData name="Douglas Harder" userId="2b8d8b750cb213a7" providerId="LiveId" clId="{293B8E81-10B9-4EEE-ACA1-B566E0418A8A}" dt="2025-01-09T20:41:16.178" v="0"/>
          <ac:picMkLst>
            <pc:docMk/>
            <pc:sldMk cId="231823122" sldId="927"/>
            <ac:picMk id="11" creationId="{B46121E6-7C0F-4813-B224-10B9B01273CF}"/>
          </ac:picMkLst>
        </pc:picChg>
      </pc:sldChg>
      <pc:sldChg chg="delSp modTransition modAnim">
        <pc:chgData name="Douglas Harder" userId="2b8d8b750cb213a7" providerId="LiveId" clId="{293B8E81-10B9-4EEE-ACA1-B566E0418A8A}" dt="2025-01-09T20:41:18.505" v="7"/>
        <pc:sldMkLst>
          <pc:docMk/>
          <pc:sldMk cId="1552365611" sldId="928"/>
        </pc:sldMkLst>
        <pc:picChg chg="del">
          <ac:chgData name="Douglas Harder" userId="2b8d8b750cb213a7" providerId="LiveId" clId="{293B8E81-10B9-4EEE-ACA1-B566E0418A8A}" dt="2025-01-09T20:41:16.178" v="0"/>
          <ac:picMkLst>
            <pc:docMk/>
            <pc:sldMk cId="1552365611" sldId="928"/>
            <ac:picMk id="8" creationId="{45442BB3-8691-42FE-BAAE-81BE3F0FA0FB}"/>
          </ac:picMkLst>
        </pc:picChg>
      </pc:sldChg>
      <pc:sldChg chg="delSp modTransition modAnim">
        <pc:chgData name="Douglas Harder" userId="2b8d8b750cb213a7" providerId="LiveId" clId="{293B8E81-10B9-4EEE-ACA1-B566E0418A8A}" dt="2025-01-09T20:41:18.505" v="7"/>
        <pc:sldMkLst>
          <pc:docMk/>
          <pc:sldMk cId="2824267849" sldId="929"/>
        </pc:sldMkLst>
        <pc:picChg chg="del">
          <ac:chgData name="Douglas Harder" userId="2b8d8b750cb213a7" providerId="LiveId" clId="{293B8E81-10B9-4EEE-ACA1-B566E0418A8A}" dt="2025-01-09T20:41:16.178" v="0"/>
          <ac:picMkLst>
            <pc:docMk/>
            <pc:sldMk cId="2824267849" sldId="929"/>
            <ac:picMk id="8" creationId="{B798AE49-FA51-45D7-A1E5-83F39BD14E19}"/>
          </ac:picMkLst>
        </pc:picChg>
      </pc:sldChg>
      <pc:sldChg chg="delSp modSp mod modTransition modAnim">
        <pc:chgData name="Douglas Harder" userId="2b8d8b750cb213a7" providerId="LiveId" clId="{293B8E81-10B9-4EEE-ACA1-B566E0418A8A}" dt="2025-01-10T13:20:13.781" v="1730" actId="14100"/>
        <pc:sldMkLst>
          <pc:docMk/>
          <pc:sldMk cId="808258632" sldId="930"/>
        </pc:sldMkLst>
        <pc:spChg chg="mod">
          <ac:chgData name="Douglas Harder" userId="2b8d8b750cb213a7" providerId="LiveId" clId="{293B8E81-10B9-4EEE-ACA1-B566E0418A8A}" dt="2025-01-10T13:20:13.781" v="1730" actId="14100"/>
          <ac:spMkLst>
            <pc:docMk/>
            <pc:sldMk cId="808258632" sldId="930"/>
            <ac:spMk id="3" creationId="{30BE77C0-8653-48CC-8025-1100D256C673}"/>
          </ac:spMkLst>
        </pc:spChg>
        <pc:picChg chg="del">
          <ac:chgData name="Douglas Harder" userId="2b8d8b750cb213a7" providerId="LiveId" clId="{293B8E81-10B9-4EEE-ACA1-B566E0418A8A}" dt="2025-01-09T20:41:16.178" v="0"/>
          <ac:picMkLst>
            <pc:docMk/>
            <pc:sldMk cId="808258632" sldId="930"/>
            <ac:picMk id="7" creationId="{6CF180C9-F73F-402B-939C-0473D1B27C42}"/>
          </ac:picMkLst>
        </pc:picChg>
      </pc:sldChg>
      <pc:sldChg chg="delSp modSp mod modTransition modAnim">
        <pc:chgData name="Douglas Harder" userId="2b8d8b750cb213a7" providerId="LiveId" clId="{293B8E81-10B9-4EEE-ACA1-B566E0418A8A}" dt="2025-01-10T13:17:01.977" v="1683"/>
        <pc:sldMkLst>
          <pc:docMk/>
          <pc:sldMk cId="2264098372" sldId="932"/>
        </pc:sldMkLst>
        <pc:spChg chg="mod">
          <ac:chgData name="Douglas Harder" userId="2b8d8b750cb213a7" providerId="LiveId" clId="{293B8E81-10B9-4EEE-ACA1-B566E0418A8A}" dt="2025-01-10T13:15:55.035" v="1665" actId="2711"/>
          <ac:spMkLst>
            <pc:docMk/>
            <pc:sldMk cId="2264098372" sldId="932"/>
            <ac:spMk id="3" creationId="{30BE77C0-8653-48CC-8025-1100D256C673}"/>
          </ac:spMkLst>
        </pc:spChg>
        <pc:graphicFrameChg chg="mod">
          <ac:chgData name="Douglas Harder" userId="2b8d8b750cb213a7" providerId="LiveId" clId="{293B8E81-10B9-4EEE-ACA1-B566E0418A8A}" dt="2025-01-10T13:14:42.939" v="1598" actId="1036"/>
          <ac:graphicFrameMkLst>
            <pc:docMk/>
            <pc:sldMk cId="2264098372" sldId="932"/>
            <ac:graphicFrameMk id="6" creationId="{63E0A0C8-77E8-4344-9E6B-2CD04B413628}"/>
          </ac:graphicFrameMkLst>
        </pc:graphicFrameChg>
        <pc:graphicFrameChg chg="mod">
          <ac:chgData name="Douglas Harder" userId="2b8d8b750cb213a7" providerId="LiveId" clId="{293B8E81-10B9-4EEE-ACA1-B566E0418A8A}" dt="2025-01-10T13:14:42.939" v="1598" actId="1036"/>
          <ac:graphicFrameMkLst>
            <pc:docMk/>
            <pc:sldMk cId="2264098372" sldId="932"/>
            <ac:graphicFrameMk id="7" creationId="{CA0F5544-2C5A-4449-8223-EBFBED6B1786}"/>
          </ac:graphicFrameMkLst>
        </pc:graphicFrameChg>
        <pc:graphicFrameChg chg="mod">
          <ac:chgData name="Douglas Harder" userId="2b8d8b750cb213a7" providerId="LiveId" clId="{293B8E81-10B9-4EEE-ACA1-B566E0418A8A}" dt="2025-01-10T13:14:48.579" v="1612" actId="1035"/>
          <ac:graphicFrameMkLst>
            <pc:docMk/>
            <pc:sldMk cId="2264098372" sldId="932"/>
            <ac:graphicFrameMk id="10" creationId="{95245EB0-38A2-47CE-BA55-146DD671C204}"/>
          </ac:graphicFrameMkLst>
        </pc:graphicFrameChg>
        <pc:picChg chg="del">
          <ac:chgData name="Douglas Harder" userId="2b8d8b750cb213a7" providerId="LiveId" clId="{293B8E81-10B9-4EEE-ACA1-B566E0418A8A}" dt="2025-01-09T20:41:16.178" v="0"/>
          <ac:picMkLst>
            <pc:docMk/>
            <pc:sldMk cId="2264098372" sldId="932"/>
            <ac:picMk id="11" creationId="{68033DD0-EA37-42F5-AD74-A3C81EBE431F}"/>
          </ac:picMkLst>
        </pc:picChg>
      </pc:sldChg>
      <pc:sldChg chg="delSp modTransition modAnim">
        <pc:chgData name="Douglas Harder" userId="2b8d8b750cb213a7" providerId="LiveId" clId="{293B8E81-10B9-4EEE-ACA1-B566E0418A8A}" dt="2025-01-10T13:16:50.254" v="1682"/>
        <pc:sldMkLst>
          <pc:docMk/>
          <pc:sldMk cId="3348623149" sldId="934"/>
        </pc:sldMkLst>
        <pc:picChg chg="del">
          <ac:chgData name="Douglas Harder" userId="2b8d8b750cb213a7" providerId="LiveId" clId="{293B8E81-10B9-4EEE-ACA1-B566E0418A8A}" dt="2025-01-09T20:41:16.178" v="0"/>
          <ac:picMkLst>
            <pc:docMk/>
            <pc:sldMk cId="3348623149" sldId="934"/>
            <ac:picMk id="7" creationId="{BEB9D5BF-4C6F-4986-A404-0E5183B2F7AF}"/>
          </ac:picMkLst>
        </pc:picChg>
      </pc:sldChg>
      <pc:sldChg chg="delSp modSp modTransition modAnim">
        <pc:chgData name="Douglas Harder" userId="2b8d8b750cb213a7" providerId="LiveId" clId="{293B8E81-10B9-4EEE-ACA1-B566E0418A8A}" dt="2025-01-10T13:16:40.844" v="1681"/>
        <pc:sldMkLst>
          <pc:docMk/>
          <pc:sldMk cId="2738010414" sldId="935"/>
        </pc:sldMkLst>
        <pc:spChg chg="mod">
          <ac:chgData name="Douglas Harder" userId="2b8d8b750cb213a7" providerId="LiveId" clId="{293B8E81-10B9-4EEE-ACA1-B566E0418A8A}" dt="2025-01-10T13:16:29.952" v="1680" actId="20577"/>
          <ac:spMkLst>
            <pc:docMk/>
            <pc:sldMk cId="2738010414" sldId="935"/>
            <ac:spMk id="3" creationId="{30BE77C0-8653-48CC-8025-1100D256C673}"/>
          </ac:spMkLst>
        </pc:spChg>
        <pc:picChg chg="del">
          <ac:chgData name="Douglas Harder" userId="2b8d8b750cb213a7" providerId="LiveId" clId="{293B8E81-10B9-4EEE-ACA1-B566E0418A8A}" dt="2025-01-09T20:41:16.178" v="0"/>
          <ac:picMkLst>
            <pc:docMk/>
            <pc:sldMk cId="2738010414" sldId="935"/>
            <ac:picMk id="7" creationId="{30C24A49-D994-4691-BE04-98805261094C}"/>
          </ac:picMkLst>
        </pc:picChg>
      </pc:sldChg>
      <pc:sldChg chg="delSp modTransition modAnim">
        <pc:chgData name="Douglas Harder" userId="2b8d8b750cb213a7" providerId="LiveId" clId="{293B8E81-10B9-4EEE-ACA1-B566E0418A8A}" dt="2025-01-10T13:18:03.227" v="1687"/>
        <pc:sldMkLst>
          <pc:docMk/>
          <pc:sldMk cId="409981833" sldId="936"/>
        </pc:sldMkLst>
        <pc:picChg chg="del">
          <ac:chgData name="Douglas Harder" userId="2b8d8b750cb213a7" providerId="LiveId" clId="{293B8E81-10B9-4EEE-ACA1-B566E0418A8A}" dt="2025-01-09T20:41:16.178" v="0"/>
          <ac:picMkLst>
            <pc:docMk/>
            <pc:sldMk cId="409981833" sldId="936"/>
            <ac:picMk id="17" creationId="{9FD938AA-91D2-4275-B421-920DDBF39A19}"/>
          </ac:picMkLst>
        </pc:picChg>
      </pc:sldChg>
      <pc:sldChg chg="delSp modTransition modAnim">
        <pc:chgData name="Douglas Harder" userId="2b8d8b750cb213a7" providerId="LiveId" clId="{293B8E81-10B9-4EEE-ACA1-B566E0418A8A}" dt="2025-01-09T20:41:38.988" v="15"/>
        <pc:sldMkLst>
          <pc:docMk/>
          <pc:sldMk cId="26582811" sldId="937"/>
        </pc:sldMkLst>
        <pc:picChg chg="del">
          <ac:chgData name="Douglas Harder" userId="2b8d8b750cb213a7" providerId="LiveId" clId="{293B8E81-10B9-4EEE-ACA1-B566E0418A8A}" dt="2025-01-09T20:41:16.178" v="0"/>
          <ac:picMkLst>
            <pc:docMk/>
            <pc:sldMk cId="26582811" sldId="937"/>
            <ac:picMk id="8" creationId="{0EB3980D-9BDC-4A3F-8788-1854499725DB}"/>
          </ac:picMkLst>
        </pc:picChg>
      </pc:sldChg>
      <pc:sldChg chg="delSp modSp mod modTransition modAnim">
        <pc:chgData name="Douglas Harder" userId="2b8d8b750cb213a7" providerId="LiveId" clId="{293B8E81-10B9-4EEE-ACA1-B566E0418A8A}" dt="2025-01-10T13:19:52.447" v="1726" actId="27636"/>
        <pc:sldMkLst>
          <pc:docMk/>
          <pc:sldMk cId="2131061321" sldId="938"/>
        </pc:sldMkLst>
        <pc:spChg chg="mod">
          <ac:chgData name="Douglas Harder" userId="2b8d8b750cb213a7" providerId="LiveId" clId="{293B8E81-10B9-4EEE-ACA1-B566E0418A8A}" dt="2025-01-10T13:19:52.447" v="1726" actId="27636"/>
          <ac:spMkLst>
            <pc:docMk/>
            <pc:sldMk cId="2131061321" sldId="938"/>
            <ac:spMk id="3" creationId="{72ABF9C6-942E-47DD-9456-F33DD587CE6E}"/>
          </ac:spMkLst>
        </pc:spChg>
        <pc:picChg chg="del">
          <ac:chgData name="Douglas Harder" userId="2b8d8b750cb213a7" providerId="LiveId" clId="{293B8E81-10B9-4EEE-ACA1-B566E0418A8A}" dt="2025-01-09T20:41:16.178" v="0"/>
          <ac:picMkLst>
            <pc:docMk/>
            <pc:sldMk cId="2131061321" sldId="938"/>
            <ac:picMk id="7" creationId="{F481577D-3058-4107-9162-E3073EA2B812}"/>
          </ac:picMkLst>
        </pc:picChg>
      </pc:sldChg>
      <pc:sldChg chg="delSp modTransition modAnim">
        <pc:chgData name="Douglas Harder" userId="2b8d8b750cb213a7" providerId="LiveId" clId="{293B8E81-10B9-4EEE-ACA1-B566E0418A8A}" dt="2025-01-09T20:41:30.835" v="14"/>
        <pc:sldMkLst>
          <pc:docMk/>
          <pc:sldMk cId="4164441962" sldId="939"/>
        </pc:sldMkLst>
        <pc:picChg chg="del">
          <ac:chgData name="Douglas Harder" userId="2b8d8b750cb213a7" providerId="LiveId" clId="{293B8E81-10B9-4EEE-ACA1-B566E0418A8A}" dt="2025-01-09T20:41:16.178" v="0"/>
          <ac:picMkLst>
            <pc:docMk/>
            <pc:sldMk cId="4164441962" sldId="939"/>
            <ac:picMk id="36" creationId="{CA03E0E6-A1FF-4643-AE13-B40C27A732DD}"/>
          </ac:picMkLst>
        </pc:picChg>
      </pc:sldChg>
      <pc:sldChg chg="delSp modSp mod modTransition modAnim">
        <pc:chgData name="Douglas Harder" userId="2b8d8b750cb213a7" providerId="LiveId" clId="{293B8E81-10B9-4EEE-ACA1-B566E0418A8A}" dt="2025-01-09T20:41:19.036" v="8" actId="27636"/>
        <pc:sldMkLst>
          <pc:docMk/>
          <pc:sldMk cId="1005457662" sldId="940"/>
        </pc:sldMkLst>
        <pc:spChg chg="mod">
          <ac:chgData name="Douglas Harder" userId="2b8d8b750cb213a7" providerId="LiveId" clId="{293B8E81-10B9-4EEE-ACA1-B566E0418A8A}" dt="2025-01-09T20:41:19.036" v="8" actId="27636"/>
          <ac:spMkLst>
            <pc:docMk/>
            <pc:sldMk cId="1005457662" sldId="940"/>
            <ac:spMk id="3" creationId="{00000000-0000-0000-0000-000000000000}"/>
          </ac:spMkLst>
        </pc:spChg>
        <pc:picChg chg="del">
          <ac:chgData name="Douglas Harder" userId="2b8d8b750cb213a7" providerId="LiveId" clId="{293B8E81-10B9-4EEE-ACA1-B566E0418A8A}" dt="2025-01-09T20:41:16.178" v="0"/>
          <ac:picMkLst>
            <pc:docMk/>
            <pc:sldMk cId="1005457662" sldId="940"/>
            <ac:picMk id="8" creationId="{94D67489-9CBA-468F-88C6-E930B9522299}"/>
          </ac:picMkLst>
        </pc:picChg>
      </pc:sldChg>
      <pc:sldChg chg="delSp modSp mod modTransition modAnim">
        <pc:chgData name="Douglas Harder" userId="2b8d8b750cb213a7" providerId="LiveId" clId="{293B8E81-10B9-4EEE-ACA1-B566E0418A8A}" dt="2025-01-09T20:41:22.339" v="13" actId="27636"/>
        <pc:sldMkLst>
          <pc:docMk/>
          <pc:sldMk cId="2307255706" sldId="941"/>
        </pc:sldMkLst>
        <pc:spChg chg="mod">
          <ac:chgData name="Douglas Harder" userId="2b8d8b750cb213a7" providerId="LiveId" clId="{293B8E81-10B9-4EEE-ACA1-B566E0418A8A}" dt="2025-01-09T20:41:22.339" v="13" actId="27636"/>
          <ac:spMkLst>
            <pc:docMk/>
            <pc:sldMk cId="2307255706" sldId="941"/>
            <ac:spMk id="3" creationId="{00000000-0000-0000-0000-000000000000}"/>
          </ac:spMkLst>
        </pc:spChg>
        <pc:picChg chg="del">
          <ac:chgData name="Douglas Harder" userId="2b8d8b750cb213a7" providerId="LiveId" clId="{293B8E81-10B9-4EEE-ACA1-B566E0418A8A}" dt="2025-01-09T20:41:16.178" v="0"/>
          <ac:picMkLst>
            <pc:docMk/>
            <pc:sldMk cId="2307255706" sldId="941"/>
            <ac:picMk id="10" creationId="{33DF2B04-FCDD-4D49-8FFB-E02A73D6FB44}"/>
          </ac:picMkLst>
        </pc:picChg>
      </pc:sldChg>
      <pc:sldChg chg="delSp modTransition modAnim">
        <pc:chgData name="Douglas Harder" userId="2b8d8b750cb213a7" providerId="LiveId" clId="{293B8E81-10B9-4EEE-ACA1-B566E0418A8A}" dt="2025-01-09T20:41:18.505" v="7"/>
        <pc:sldMkLst>
          <pc:docMk/>
          <pc:sldMk cId="4266483631" sldId="943"/>
        </pc:sldMkLst>
        <pc:picChg chg="del">
          <ac:chgData name="Douglas Harder" userId="2b8d8b750cb213a7" providerId="LiveId" clId="{293B8E81-10B9-4EEE-ACA1-B566E0418A8A}" dt="2025-01-09T20:41:16.178" v="0"/>
          <ac:picMkLst>
            <pc:docMk/>
            <pc:sldMk cId="4266483631" sldId="943"/>
            <ac:picMk id="6" creationId="{BCB79A66-A078-4045-8881-18C227CE4172}"/>
          </ac:picMkLst>
        </pc:picChg>
      </pc:sldChg>
      <pc:sldChg chg="delSp modTransition modAnim">
        <pc:chgData name="Douglas Harder" userId="2b8d8b750cb213a7" providerId="LiveId" clId="{293B8E81-10B9-4EEE-ACA1-B566E0418A8A}" dt="2025-01-09T20:41:18.505" v="7"/>
        <pc:sldMkLst>
          <pc:docMk/>
          <pc:sldMk cId="2156901030" sldId="944"/>
        </pc:sldMkLst>
        <pc:picChg chg="del">
          <ac:chgData name="Douglas Harder" userId="2b8d8b750cb213a7" providerId="LiveId" clId="{293B8E81-10B9-4EEE-ACA1-B566E0418A8A}" dt="2025-01-09T20:41:16.178" v="0"/>
          <ac:picMkLst>
            <pc:docMk/>
            <pc:sldMk cId="2156901030" sldId="944"/>
            <ac:picMk id="12" creationId="{6A565C7E-A1F2-4514-8DEC-8F6E291A98CA}"/>
          </ac:picMkLst>
        </pc:picChg>
      </pc:sldChg>
      <pc:sldChg chg="delSp modTransition modAnim">
        <pc:chgData name="Douglas Harder" userId="2b8d8b750cb213a7" providerId="LiveId" clId="{293B8E81-10B9-4EEE-ACA1-B566E0418A8A}" dt="2025-01-09T20:41:18.505" v="7"/>
        <pc:sldMkLst>
          <pc:docMk/>
          <pc:sldMk cId="952567598" sldId="945"/>
        </pc:sldMkLst>
        <pc:picChg chg="del">
          <ac:chgData name="Douglas Harder" userId="2b8d8b750cb213a7" providerId="LiveId" clId="{293B8E81-10B9-4EEE-ACA1-B566E0418A8A}" dt="2025-01-09T20:41:16.178" v="0"/>
          <ac:picMkLst>
            <pc:docMk/>
            <pc:sldMk cId="952567598" sldId="945"/>
            <ac:picMk id="14" creationId="{51C7143B-45D6-44AC-91A5-F376B8D761A5}"/>
          </ac:picMkLst>
        </pc:picChg>
      </pc:sldChg>
      <pc:sldChg chg="delSp modTransition modAnim">
        <pc:chgData name="Douglas Harder" userId="2b8d8b750cb213a7" providerId="LiveId" clId="{293B8E81-10B9-4EEE-ACA1-B566E0418A8A}" dt="2025-01-09T20:41:18.505" v="7"/>
        <pc:sldMkLst>
          <pc:docMk/>
          <pc:sldMk cId="10948630" sldId="946"/>
        </pc:sldMkLst>
        <pc:picChg chg="del">
          <ac:chgData name="Douglas Harder" userId="2b8d8b750cb213a7" providerId="LiveId" clId="{293B8E81-10B9-4EEE-ACA1-B566E0418A8A}" dt="2025-01-09T20:41:16.178" v="0"/>
          <ac:picMkLst>
            <pc:docMk/>
            <pc:sldMk cId="10948630" sldId="946"/>
            <ac:picMk id="12" creationId="{BFDA91A4-03D4-42ED-A589-AC54F50D8F3F}"/>
          </ac:picMkLst>
        </pc:picChg>
      </pc:sldChg>
      <pc:sldChg chg="delSp modTransition modAnim">
        <pc:chgData name="Douglas Harder" userId="2b8d8b750cb213a7" providerId="LiveId" clId="{293B8E81-10B9-4EEE-ACA1-B566E0418A8A}" dt="2025-01-09T20:41:18.505" v="7"/>
        <pc:sldMkLst>
          <pc:docMk/>
          <pc:sldMk cId="2600774713" sldId="947"/>
        </pc:sldMkLst>
        <pc:picChg chg="del">
          <ac:chgData name="Douglas Harder" userId="2b8d8b750cb213a7" providerId="LiveId" clId="{293B8E81-10B9-4EEE-ACA1-B566E0418A8A}" dt="2025-01-09T20:41:16.178" v="0"/>
          <ac:picMkLst>
            <pc:docMk/>
            <pc:sldMk cId="2600774713" sldId="947"/>
            <ac:picMk id="8" creationId="{3EBB5F25-2D91-4BF1-A728-9D63FB746FBC}"/>
          </ac:picMkLst>
        </pc:picChg>
      </pc:sldChg>
      <pc:sldChg chg="delSp modTransition modAnim">
        <pc:chgData name="Douglas Harder" userId="2b8d8b750cb213a7" providerId="LiveId" clId="{293B8E81-10B9-4EEE-ACA1-B566E0418A8A}" dt="2025-01-09T20:41:18.505" v="7"/>
        <pc:sldMkLst>
          <pc:docMk/>
          <pc:sldMk cId="3226385167" sldId="948"/>
        </pc:sldMkLst>
        <pc:picChg chg="del">
          <ac:chgData name="Douglas Harder" userId="2b8d8b750cb213a7" providerId="LiveId" clId="{293B8E81-10B9-4EEE-ACA1-B566E0418A8A}" dt="2025-01-09T20:41:16.178" v="0"/>
          <ac:picMkLst>
            <pc:docMk/>
            <pc:sldMk cId="3226385167" sldId="948"/>
            <ac:picMk id="10" creationId="{68F55FBC-1EB5-440B-A1AD-2D2C608AD961}"/>
          </ac:picMkLst>
        </pc:picChg>
      </pc:sldChg>
      <pc:sldChg chg="delSp modTransition modAnim">
        <pc:chgData name="Douglas Harder" userId="2b8d8b750cb213a7" providerId="LiveId" clId="{293B8E81-10B9-4EEE-ACA1-B566E0418A8A}" dt="2025-01-09T20:41:18.505" v="7"/>
        <pc:sldMkLst>
          <pc:docMk/>
          <pc:sldMk cId="547491939" sldId="949"/>
        </pc:sldMkLst>
        <pc:picChg chg="del">
          <ac:chgData name="Douglas Harder" userId="2b8d8b750cb213a7" providerId="LiveId" clId="{293B8E81-10B9-4EEE-ACA1-B566E0418A8A}" dt="2025-01-09T20:41:16.178" v="0"/>
          <ac:picMkLst>
            <pc:docMk/>
            <pc:sldMk cId="547491939" sldId="949"/>
            <ac:picMk id="11" creationId="{ABA353FD-BB37-42B4-9457-A25355BEDE93}"/>
          </ac:picMkLst>
        </pc:picChg>
      </pc:sldChg>
      <pc:sldChg chg="delSp modTransition modAnim">
        <pc:chgData name="Douglas Harder" userId="2b8d8b750cb213a7" providerId="LiveId" clId="{293B8E81-10B9-4EEE-ACA1-B566E0418A8A}" dt="2025-01-09T20:41:18.505" v="7"/>
        <pc:sldMkLst>
          <pc:docMk/>
          <pc:sldMk cId="2751606972" sldId="950"/>
        </pc:sldMkLst>
        <pc:picChg chg="del">
          <ac:chgData name="Douglas Harder" userId="2b8d8b750cb213a7" providerId="LiveId" clId="{293B8E81-10B9-4EEE-ACA1-B566E0418A8A}" dt="2025-01-09T20:41:16.178" v="0"/>
          <ac:picMkLst>
            <pc:docMk/>
            <pc:sldMk cId="2751606972" sldId="950"/>
            <ac:picMk id="13" creationId="{B80CDAB1-FF15-4ACF-BEAB-41865D81930D}"/>
          </ac:picMkLst>
        </pc:picChg>
      </pc:sldChg>
      <pc:sldChg chg="delSp modTransition modAnim">
        <pc:chgData name="Douglas Harder" userId="2b8d8b750cb213a7" providerId="LiveId" clId="{293B8E81-10B9-4EEE-ACA1-B566E0418A8A}" dt="2025-01-09T20:41:18.505" v="7"/>
        <pc:sldMkLst>
          <pc:docMk/>
          <pc:sldMk cId="548817905" sldId="951"/>
        </pc:sldMkLst>
        <pc:picChg chg="del">
          <ac:chgData name="Douglas Harder" userId="2b8d8b750cb213a7" providerId="LiveId" clId="{293B8E81-10B9-4EEE-ACA1-B566E0418A8A}" dt="2025-01-09T20:41:16.178" v="0"/>
          <ac:picMkLst>
            <pc:docMk/>
            <pc:sldMk cId="548817905" sldId="951"/>
            <ac:picMk id="18" creationId="{CD504E33-0605-4B92-831C-DE1E6C081E32}"/>
          </ac:picMkLst>
        </pc:picChg>
      </pc:sldChg>
      <pc:sldChg chg="delSp modTransition modAnim">
        <pc:chgData name="Douglas Harder" userId="2b8d8b750cb213a7" providerId="LiveId" clId="{293B8E81-10B9-4EEE-ACA1-B566E0418A8A}" dt="2025-01-09T20:41:18.505" v="7"/>
        <pc:sldMkLst>
          <pc:docMk/>
          <pc:sldMk cId="461326214" sldId="952"/>
        </pc:sldMkLst>
        <pc:picChg chg="del">
          <ac:chgData name="Douglas Harder" userId="2b8d8b750cb213a7" providerId="LiveId" clId="{293B8E81-10B9-4EEE-ACA1-B566E0418A8A}" dt="2025-01-09T20:41:16.178" v="0"/>
          <ac:picMkLst>
            <pc:docMk/>
            <pc:sldMk cId="461326214" sldId="952"/>
            <ac:picMk id="6" creationId="{AE0A3CA4-AFD1-4E23-BD9D-EC4643BFC6C5}"/>
          </ac:picMkLst>
        </pc:picChg>
      </pc:sldChg>
      <pc:sldChg chg="delSp modTransition modAnim">
        <pc:chgData name="Douglas Harder" userId="2b8d8b750cb213a7" providerId="LiveId" clId="{293B8E81-10B9-4EEE-ACA1-B566E0418A8A}" dt="2025-01-09T20:41:18.505" v="7"/>
        <pc:sldMkLst>
          <pc:docMk/>
          <pc:sldMk cId="2264866527" sldId="953"/>
        </pc:sldMkLst>
        <pc:picChg chg="del">
          <ac:chgData name="Douglas Harder" userId="2b8d8b750cb213a7" providerId="LiveId" clId="{293B8E81-10B9-4EEE-ACA1-B566E0418A8A}" dt="2025-01-09T20:41:16.178" v="0"/>
          <ac:picMkLst>
            <pc:docMk/>
            <pc:sldMk cId="2264866527" sldId="953"/>
            <ac:picMk id="7" creationId="{F5D1CC18-860A-48EB-8B46-CA63FFCF0731}"/>
          </ac:picMkLst>
        </pc:picChg>
      </pc:sldChg>
      <pc:sldChg chg="delSp modTransition modAnim">
        <pc:chgData name="Douglas Harder" userId="2b8d8b750cb213a7" providerId="LiveId" clId="{293B8E81-10B9-4EEE-ACA1-B566E0418A8A}" dt="2025-01-09T20:41:18.505" v="7"/>
        <pc:sldMkLst>
          <pc:docMk/>
          <pc:sldMk cId="901589655" sldId="954"/>
        </pc:sldMkLst>
        <pc:picChg chg="del">
          <ac:chgData name="Douglas Harder" userId="2b8d8b750cb213a7" providerId="LiveId" clId="{293B8E81-10B9-4EEE-ACA1-B566E0418A8A}" dt="2025-01-09T20:41:16.178" v="0"/>
          <ac:picMkLst>
            <pc:docMk/>
            <pc:sldMk cId="901589655" sldId="954"/>
            <ac:picMk id="7" creationId="{AFC038DB-C136-4D2F-945E-C5869D8152AE}"/>
          </ac:picMkLst>
        </pc:picChg>
      </pc:sldChg>
      <pc:sldChg chg="delSp modTransition modAnim">
        <pc:chgData name="Douglas Harder" userId="2b8d8b750cb213a7" providerId="LiveId" clId="{293B8E81-10B9-4EEE-ACA1-B566E0418A8A}" dt="2025-01-09T20:41:18.505" v="7"/>
        <pc:sldMkLst>
          <pc:docMk/>
          <pc:sldMk cId="3004377318" sldId="955"/>
        </pc:sldMkLst>
        <pc:picChg chg="del">
          <ac:chgData name="Douglas Harder" userId="2b8d8b750cb213a7" providerId="LiveId" clId="{293B8E81-10B9-4EEE-ACA1-B566E0418A8A}" dt="2025-01-09T20:41:16.178" v="0"/>
          <ac:picMkLst>
            <pc:docMk/>
            <pc:sldMk cId="3004377318" sldId="955"/>
            <ac:picMk id="6" creationId="{383C0297-A06E-4F85-9EC6-95B5DBDDDB28}"/>
          </ac:picMkLst>
        </pc:picChg>
      </pc:sldChg>
      <pc:sldChg chg="delSp modSp mod modTransition modAnim">
        <pc:chgData name="Douglas Harder" userId="2b8d8b750cb213a7" providerId="LiveId" clId="{293B8E81-10B9-4EEE-ACA1-B566E0418A8A}" dt="2025-01-09T20:41:19.671" v="9" actId="27636"/>
        <pc:sldMkLst>
          <pc:docMk/>
          <pc:sldMk cId="2496303796" sldId="956"/>
        </pc:sldMkLst>
        <pc:spChg chg="mod">
          <ac:chgData name="Douglas Harder" userId="2b8d8b750cb213a7" providerId="LiveId" clId="{293B8E81-10B9-4EEE-ACA1-B566E0418A8A}" dt="2025-01-09T20:41:19.671" v="9" actId="27636"/>
          <ac:spMkLst>
            <pc:docMk/>
            <pc:sldMk cId="2496303796" sldId="956"/>
            <ac:spMk id="3" creationId="{E29BA7B0-AE62-4196-A59F-348513453EB5}"/>
          </ac:spMkLst>
        </pc:spChg>
        <pc:picChg chg="del">
          <ac:chgData name="Douglas Harder" userId="2b8d8b750cb213a7" providerId="LiveId" clId="{293B8E81-10B9-4EEE-ACA1-B566E0418A8A}" dt="2025-01-09T20:41:16.178" v="0"/>
          <ac:picMkLst>
            <pc:docMk/>
            <pc:sldMk cId="2496303796" sldId="956"/>
            <ac:picMk id="26" creationId="{12754C51-ACEF-4248-A958-163E4AAE27EC}"/>
          </ac:picMkLst>
        </pc:picChg>
      </pc:sldChg>
      <pc:sldChg chg="delSp modSp mod modTransition modAnim">
        <pc:chgData name="Douglas Harder" userId="2b8d8b750cb213a7" providerId="LiveId" clId="{293B8E81-10B9-4EEE-ACA1-B566E0418A8A}" dt="2025-01-09T20:41:20.329" v="10" actId="27636"/>
        <pc:sldMkLst>
          <pc:docMk/>
          <pc:sldMk cId="213525659" sldId="957"/>
        </pc:sldMkLst>
        <pc:spChg chg="mod">
          <ac:chgData name="Douglas Harder" userId="2b8d8b750cb213a7" providerId="LiveId" clId="{293B8E81-10B9-4EEE-ACA1-B566E0418A8A}" dt="2025-01-09T20:41:20.329" v="10" actId="27636"/>
          <ac:spMkLst>
            <pc:docMk/>
            <pc:sldMk cId="213525659" sldId="957"/>
            <ac:spMk id="3" creationId="{E29BA7B0-AE62-4196-A59F-348513453EB5}"/>
          </ac:spMkLst>
        </pc:spChg>
        <pc:picChg chg="del">
          <ac:chgData name="Douglas Harder" userId="2b8d8b750cb213a7" providerId="LiveId" clId="{293B8E81-10B9-4EEE-ACA1-B566E0418A8A}" dt="2025-01-09T20:41:16.178" v="0"/>
          <ac:picMkLst>
            <pc:docMk/>
            <pc:sldMk cId="213525659" sldId="957"/>
            <ac:picMk id="22" creationId="{F7DA5772-4EFB-4AE0-9C31-B62811777956}"/>
          </ac:picMkLst>
        </pc:picChg>
      </pc:sldChg>
      <pc:sldChg chg="delSp modSp mod modTransition modAnim">
        <pc:chgData name="Douglas Harder" userId="2b8d8b750cb213a7" providerId="LiveId" clId="{293B8E81-10B9-4EEE-ACA1-B566E0418A8A}" dt="2025-01-09T20:41:21" v="11" actId="27636"/>
        <pc:sldMkLst>
          <pc:docMk/>
          <pc:sldMk cId="3662576688" sldId="958"/>
        </pc:sldMkLst>
        <pc:spChg chg="mod">
          <ac:chgData name="Douglas Harder" userId="2b8d8b750cb213a7" providerId="LiveId" clId="{293B8E81-10B9-4EEE-ACA1-B566E0418A8A}" dt="2025-01-09T20:41:21" v="11" actId="27636"/>
          <ac:spMkLst>
            <pc:docMk/>
            <pc:sldMk cId="3662576688" sldId="958"/>
            <ac:spMk id="3" creationId="{7FDCA2C9-CC44-4F30-BCD6-D78C4C7B3ED1}"/>
          </ac:spMkLst>
        </pc:spChg>
        <pc:picChg chg="del">
          <ac:chgData name="Douglas Harder" userId="2b8d8b750cb213a7" providerId="LiveId" clId="{293B8E81-10B9-4EEE-ACA1-B566E0418A8A}" dt="2025-01-09T20:41:16.178" v="0"/>
          <ac:picMkLst>
            <pc:docMk/>
            <pc:sldMk cId="3662576688" sldId="958"/>
            <ac:picMk id="9" creationId="{0A43BC90-9CCB-40AF-B7EB-9E17DAF03A87}"/>
          </ac:picMkLst>
        </pc:picChg>
      </pc:sldChg>
      <pc:sldChg chg="delSp modSp mod modTransition modAnim">
        <pc:chgData name="Douglas Harder" userId="2b8d8b750cb213a7" providerId="LiveId" clId="{293B8E81-10B9-4EEE-ACA1-B566E0418A8A}" dt="2025-01-09T20:41:21.662" v="12" actId="27636"/>
        <pc:sldMkLst>
          <pc:docMk/>
          <pc:sldMk cId="2085317283" sldId="959"/>
        </pc:sldMkLst>
        <pc:spChg chg="mod">
          <ac:chgData name="Douglas Harder" userId="2b8d8b750cb213a7" providerId="LiveId" clId="{293B8E81-10B9-4EEE-ACA1-B566E0418A8A}" dt="2025-01-09T20:41:21.662" v="12" actId="27636"/>
          <ac:spMkLst>
            <pc:docMk/>
            <pc:sldMk cId="2085317283" sldId="959"/>
            <ac:spMk id="3" creationId="{7FDCA2C9-CC44-4F30-BCD6-D78C4C7B3ED1}"/>
          </ac:spMkLst>
        </pc:spChg>
        <pc:picChg chg="del">
          <ac:chgData name="Douglas Harder" userId="2b8d8b750cb213a7" providerId="LiveId" clId="{293B8E81-10B9-4EEE-ACA1-B566E0418A8A}" dt="2025-01-09T20:41:16.178" v="0"/>
          <ac:picMkLst>
            <pc:docMk/>
            <pc:sldMk cId="2085317283" sldId="959"/>
            <ac:picMk id="13" creationId="{6ECD6F1F-177F-42D2-BD29-2BE134B7EA11}"/>
          </ac:picMkLst>
        </pc:picChg>
      </pc:sldChg>
      <pc:sldChg chg="delSp modTransition modAnim">
        <pc:chgData name="Douglas Harder" userId="2b8d8b750cb213a7" providerId="LiveId" clId="{293B8E81-10B9-4EEE-ACA1-B566E0418A8A}" dt="2025-01-10T13:17:47.961" v="1685"/>
        <pc:sldMkLst>
          <pc:docMk/>
          <pc:sldMk cId="828938411" sldId="960"/>
        </pc:sldMkLst>
        <pc:picChg chg="del">
          <ac:chgData name="Douglas Harder" userId="2b8d8b750cb213a7" providerId="LiveId" clId="{293B8E81-10B9-4EEE-ACA1-B566E0418A8A}" dt="2025-01-09T20:41:16.178" v="0"/>
          <ac:picMkLst>
            <pc:docMk/>
            <pc:sldMk cId="828938411" sldId="960"/>
            <ac:picMk id="7" creationId="{D7483EF6-90DA-47F8-91E1-E7DDBF9AFA03}"/>
          </ac:picMkLst>
        </pc:picChg>
      </pc:sldChg>
      <pc:sldChg chg="delSp modSp mod modTransition modAnim">
        <pc:chgData name="Douglas Harder" userId="2b8d8b750cb213a7" providerId="LiveId" clId="{293B8E81-10B9-4EEE-ACA1-B566E0418A8A}" dt="2025-01-10T13:19:58.549" v="1727" actId="14100"/>
        <pc:sldMkLst>
          <pc:docMk/>
          <pc:sldMk cId="2219037707" sldId="961"/>
        </pc:sldMkLst>
        <pc:spChg chg="mod">
          <ac:chgData name="Douglas Harder" userId="2b8d8b750cb213a7" providerId="LiveId" clId="{293B8E81-10B9-4EEE-ACA1-B566E0418A8A}" dt="2025-01-10T13:19:58.549" v="1727" actId="14100"/>
          <ac:spMkLst>
            <pc:docMk/>
            <pc:sldMk cId="2219037707" sldId="961"/>
            <ac:spMk id="3" creationId="{72ABF9C6-942E-47DD-9456-F33DD587CE6E}"/>
          </ac:spMkLst>
        </pc:spChg>
        <pc:picChg chg="del">
          <ac:chgData name="Douglas Harder" userId="2b8d8b750cb213a7" providerId="LiveId" clId="{293B8E81-10B9-4EEE-ACA1-B566E0418A8A}" dt="2025-01-09T20:41:16.178" v="0"/>
          <ac:picMkLst>
            <pc:docMk/>
            <pc:sldMk cId="2219037707" sldId="961"/>
            <ac:picMk id="8" creationId="{1DA42B29-C929-4B5D-8B2C-45DDF194693F}"/>
          </ac:picMkLst>
        </pc:picChg>
      </pc:sldChg>
      <pc:sldChg chg="delSp modTransition modAnim">
        <pc:chgData name="Douglas Harder" userId="2b8d8b750cb213a7" providerId="LiveId" clId="{293B8E81-10B9-4EEE-ACA1-B566E0418A8A}" dt="2025-01-09T20:41:18.505" v="7"/>
        <pc:sldMkLst>
          <pc:docMk/>
          <pc:sldMk cId="2338807751" sldId="962"/>
        </pc:sldMkLst>
        <pc:picChg chg="del">
          <ac:chgData name="Douglas Harder" userId="2b8d8b750cb213a7" providerId="LiveId" clId="{293B8E81-10B9-4EEE-ACA1-B566E0418A8A}" dt="2025-01-09T20:41:16.178" v="0"/>
          <ac:picMkLst>
            <pc:docMk/>
            <pc:sldMk cId="2338807751" sldId="962"/>
            <ac:picMk id="13" creationId="{9DD056AB-7542-49EE-91AD-D02658CB7E90}"/>
          </ac:picMkLst>
        </pc:picChg>
      </pc:sldChg>
      <pc:sldChg chg="delSp modSp mod modTransition modAnim">
        <pc:chgData name="Douglas Harder" userId="2b8d8b750cb213a7" providerId="LiveId" clId="{293B8E81-10B9-4EEE-ACA1-B566E0418A8A}" dt="2025-01-09T20:41:18.505" v="7"/>
        <pc:sldMkLst>
          <pc:docMk/>
          <pc:sldMk cId="4069881644" sldId="963"/>
        </pc:sldMkLst>
        <pc:spChg chg="mod">
          <ac:chgData name="Douglas Harder" userId="2b8d8b750cb213a7" providerId="LiveId" clId="{293B8E81-10B9-4EEE-ACA1-B566E0418A8A}" dt="2025-01-09T20:41:17.384" v="4" actId="27636"/>
          <ac:spMkLst>
            <pc:docMk/>
            <pc:sldMk cId="4069881644" sldId="963"/>
            <ac:spMk id="3" creationId="{00000000-0000-0000-0000-000000000000}"/>
          </ac:spMkLst>
        </pc:spChg>
        <pc:picChg chg="del">
          <ac:chgData name="Douglas Harder" userId="2b8d8b750cb213a7" providerId="LiveId" clId="{293B8E81-10B9-4EEE-ACA1-B566E0418A8A}" dt="2025-01-09T20:41:16.178" v="0"/>
          <ac:picMkLst>
            <pc:docMk/>
            <pc:sldMk cId="4069881644" sldId="963"/>
            <ac:picMk id="6" creationId="{555FC8C6-E1F0-4AAE-8B5B-EEF8D7212D90}"/>
          </ac:picMkLst>
        </pc:picChg>
      </pc:sldChg>
      <pc:sldChg chg="delSp modTransition modAnim">
        <pc:chgData name="Douglas Harder" userId="2b8d8b750cb213a7" providerId="LiveId" clId="{293B8E81-10B9-4EEE-ACA1-B566E0418A8A}" dt="2025-01-09T20:41:18.505" v="7"/>
        <pc:sldMkLst>
          <pc:docMk/>
          <pc:sldMk cId="1044745265" sldId="964"/>
        </pc:sldMkLst>
        <pc:picChg chg="del">
          <ac:chgData name="Douglas Harder" userId="2b8d8b750cb213a7" providerId="LiveId" clId="{293B8E81-10B9-4EEE-ACA1-B566E0418A8A}" dt="2025-01-09T20:41:16.178" v="0"/>
          <ac:picMkLst>
            <pc:docMk/>
            <pc:sldMk cId="1044745265" sldId="964"/>
            <ac:picMk id="14" creationId="{65C79D4A-D71E-463F-8B52-00C419811919}"/>
          </ac:picMkLst>
        </pc:picChg>
      </pc:sldChg>
      <pc:sldChg chg="modTransition">
        <pc:chgData name="Douglas Harder" userId="2b8d8b750cb213a7" providerId="LiveId" clId="{293B8E81-10B9-4EEE-ACA1-B566E0418A8A}" dt="2025-01-09T20:41:18.505" v="7"/>
        <pc:sldMkLst>
          <pc:docMk/>
          <pc:sldMk cId="1201423093" sldId="965"/>
        </pc:sldMkLst>
      </pc:sldChg>
      <pc:sldChg chg="addSp delSp modSp add mod">
        <pc:chgData name="Douglas Harder" userId="2b8d8b750cb213a7" providerId="LiveId" clId="{293B8E81-10B9-4EEE-ACA1-B566E0418A8A}" dt="2025-01-09T20:50:52.389" v="555" actId="20577"/>
        <pc:sldMkLst>
          <pc:docMk/>
          <pc:sldMk cId="3582410463" sldId="966"/>
        </pc:sldMkLst>
        <pc:spChg chg="mod">
          <ac:chgData name="Douglas Harder" userId="2b8d8b750cb213a7" providerId="LiveId" clId="{293B8E81-10B9-4EEE-ACA1-B566E0418A8A}" dt="2025-01-09T20:50:52.389" v="555" actId="20577"/>
          <ac:spMkLst>
            <pc:docMk/>
            <pc:sldMk cId="3582410463" sldId="966"/>
            <ac:spMk id="3" creationId="{55F21214-BFB4-88B9-7286-0451B65EFC61}"/>
          </ac:spMkLst>
        </pc:spChg>
        <pc:spChg chg="del">
          <ac:chgData name="Douglas Harder" userId="2b8d8b750cb213a7" providerId="LiveId" clId="{293B8E81-10B9-4EEE-ACA1-B566E0418A8A}" dt="2025-01-09T20:42:09.987" v="74" actId="478"/>
          <ac:spMkLst>
            <pc:docMk/>
            <pc:sldMk cId="3582410463" sldId="966"/>
            <ac:spMk id="6" creationId="{3AECFF29-48C3-C07D-DCD8-333852A95036}"/>
          </ac:spMkLst>
        </pc:spChg>
        <pc:spChg chg="del">
          <ac:chgData name="Douglas Harder" userId="2b8d8b750cb213a7" providerId="LiveId" clId="{293B8E81-10B9-4EEE-ACA1-B566E0418A8A}" dt="2025-01-09T20:42:09.987" v="74" actId="478"/>
          <ac:spMkLst>
            <pc:docMk/>
            <pc:sldMk cId="3582410463" sldId="966"/>
            <ac:spMk id="7" creationId="{47C50B16-9701-13A3-65E1-DD5B8591FDBD}"/>
          </ac:spMkLst>
        </pc:spChg>
        <pc:spChg chg="del">
          <ac:chgData name="Douglas Harder" userId="2b8d8b750cb213a7" providerId="LiveId" clId="{293B8E81-10B9-4EEE-ACA1-B566E0418A8A}" dt="2025-01-09T20:42:09.987" v="74" actId="478"/>
          <ac:spMkLst>
            <pc:docMk/>
            <pc:sldMk cId="3582410463" sldId="966"/>
            <ac:spMk id="8" creationId="{B8753A06-B454-9E6E-98DA-809EA2E996F2}"/>
          </ac:spMkLst>
        </pc:spChg>
        <pc:spChg chg="del">
          <ac:chgData name="Douglas Harder" userId="2b8d8b750cb213a7" providerId="LiveId" clId="{293B8E81-10B9-4EEE-ACA1-B566E0418A8A}" dt="2025-01-09T20:42:09.987" v="74" actId="478"/>
          <ac:spMkLst>
            <pc:docMk/>
            <pc:sldMk cId="3582410463" sldId="966"/>
            <ac:spMk id="9" creationId="{256ADDF2-1EB5-CF54-4E2D-AFEFEC662244}"/>
          </ac:spMkLst>
        </pc:spChg>
        <pc:spChg chg="del">
          <ac:chgData name="Douglas Harder" userId="2b8d8b750cb213a7" providerId="LiveId" clId="{293B8E81-10B9-4EEE-ACA1-B566E0418A8A}" dt="2025-01-09T20:42:09.987" v="74" actId="478"/>
          <ac:spMkLst>
            <pc:docMk/>
            <pc:sldMk cId="3582410463" sldId="966"/>
            <ac:spMk id="10" creationId="{3115FC91-74F6-C466-3014-86231215E4EE}"/>
          </ac:spMkLst>
        </pc:spChg>
        <pc:spChg chg="del">
          <ac:chgData name="Douglas Harder" userId="2b8d8b750cb213a7" providerId="LiveId" clId="{293B8E81-10B9-4EEE-ACA1-B566E0418A8A}" dt="2025-01-09T20:42:09.987" v="74" actId="478"/>
          <ac:spMkLst>
            <pc:docMk/>
            <pc:sldMk cId="3582410463" sldId="966"/>
            <ac:spMk id="11" creationId="{46D95DAF-5B46-4EA1-3FA1-1FB96521C870}"/>
          </ac:spMkLst>
        </pc:spChg>
        <pc:spChg chg="del">
          <ac:chgData name="Douglas Harder" userId="2b8d8b750cb213a7" providerId="LiveId" clId="{293B8E81-10B9-4EEE-ACA1-B566E0418A8A}" dt="2025-01-09T20:42:09.987" v="74" actId="478"/>
          <ac:spMkLst>
            <pc:docMk/>
            <pc:sldMk cId="3582410463" sldId="966"/>
            <ac:spMk id="12" creationId="{FDFDB8C4-D8D8-1E72-79D8-9A87BEDC4294}"/>
          </ac:spMkLst>
        </pc:spChg>
        <pc:spChg chg="del">
          <ac:chgData name="Douglas Harder" userId="2b8d8b750cb213a7" providerId="LiveId" clId="{293B8E81-10B9-4EEE-ACA1-B566E0418A8A}" dt="2025-01-09T20:42:09.987" v="74" actId="478"/>
          <ac:spMkLst>
            <pc:docMk/>
            <pc:sldMk cId="3582410463" sldId="966"/>
            <ac:spMk id="13" creationId="{D1E5AB9D-D606-EF2C-29E6-0D7D5D4A6DD5}"/>
          </ac:spMkLst>
        </pc:spChg>
        <pc:spChg chg="del">
          <ac:chgData name="Douglas Harder" userId="2b8d8b750cb213a7" providerId="LiveId" clId="{293B8E81-10B9-4EEE-ACA1-B566E0418A8A}" dt="2025-01-09T20:42:09.987" v="74" actId="478"/>
          <ac:spMkLst>
            <pc:docMk/>
            <pc:sldMk cId="3582410463" sldId="966"/>
            <ac:spMk id="14" creationId="{ECDD94DD-6232-EC8D-C434-99D772C2B655}"/>
          </ac:spMkLst>
        </pc:spChg>
        <pc:spChg chg="del">
          <ac:chgData name="Douglas Harder" userId="2b8d8b750cb213a7" providerId="LiveId" clId="{293B8E81-10B9-4EEE-ACA1-B566E0418A8A}" dt="2025-01-09T20:42:09.987" v="74" actId="478"/>
          <ac:spMkLst>
            <pc:docMk/>
            <pc:sldMk cId="3582410463" sldId="966"/>
            <ac:spMk id="15" creationId="{C1A3664A-6E84-E291-538C-F3791E3EE4E8}"/>
          </ac:spMkLst>
        </pc:spChg>
        <pc:spChg chg="del">
          <ac:chgData name="Douglas Harder" userId="2b8d8b750cb213a7" providerId="LiveId" clId="{293B8E81-10B9-4EEE-ACA1-B566E0418A8A}" dt="2025-01-09T20:42:09.987" v="74" actId="478"/>
          <ac:spMkLst>
            <pc:docMk/>
            <pc:sldMk cId="3582410463" sldId="966"/>
            <ac:spMk id="16" creationId="{A20E0575-DE1E-7205-DA78-6DBCC45AC6C0}"/>
          </ac:spMkLst>
        </pc:spChg>
        <pc:spChg chg="del">
          <ac:chgData name="Douglas Harder" userId="2b8d8b750cb213a7" providerId="LiveId" clId="{293B8E81-10B9-4EEE-ACA1-B566E0418A8A}" dt="2025-01-09T20:42:09.987" v="74" actId="478"/>
          <ac:spMkLst>
            <pc:docMk/>
            <pc:sldMk cId="3582410463" sldId="966"/>
            <ac:spMk id="17" creationId="{AE479D72-8FE1-CC9C-D856-FD9E0B9EC619}"/>
          </ac:spMkLst>
        </pc:spChg>
        <pc:spChg chg="del">
          <ac:chgData name="Douglas Harder" userId="2b8d8b750cb213a7" providerId="LiveId" clId="{293B8E81-10B9-4EEE-ACA1-B566E0418A8A}" dt="2025-01-09T20:42:09.987" v="74" actId="478"/>
          <ac:spMkLst>
            <pc:docMk/>
            <pc:sldMk cId="3582410463" sldId="966"/>
            <ac:spMk id="18" creationId="{AA1C30CB-ECD7-03FB-B48B-413465417933}"/>
          </ac:spMkLst>
        </pc:spChg>
        <pc:spChg chg="del">
          <ac:chgData name="Douglas Harder" userId="2b8d8b750cb213a7" providerId="LiveId" clId="{293B8E81-10B9-4EEE-ACA1-B566E0418A8A}" dt="2025-01-09T20:42:09.987" v="74" actId="478"/>
          <ac:spMkLst>
            <pc:docMk/>
            <pc:sldMk cId="3582410463" sldId="966"/>
            <ac:spMk id="19" creationId="{D74D8F80-4EB6-AA60-EC06-39C273ED99A7}"/>
          </ac:spMkLst>
        </pc:spChg>
        <pc:spChg chg="del">
          <ac:chgData name="Douglas Harder" userId="2b8d8b750cb213a7" providerId="LiveId" clId="{293B8E81-10B9-4EEE-ACA1-B566E0418A8A}" dt="2025-01-09T20:42:09.987" v="74" actId="478"/>
          <ac:spMkLst>
            <pc:docMk/>
            <pc:sldMk cId="3582410463" sldId="966"/>
            <ac:spMk id="20" creationId="{54663E52-0A15-D347-6988-AE15EBA69852}"/>
          </ac:spMkLst>
        </pc:spChg>
        <pc:spChg chg="del">
          <ac:chgData name="Douglas Harder" userId="2b8d8b750cb213a7" providerId="LiveId" clId="{293B8E81-10B9-4EEE-ACA1-B566E0418A8A}" dt="2025-01-09T20:42:09.987" v="74" actId="478"/>
          <ac:spMkLst>
            <pc:docMk/>
            <pc:sldMk cId="3582410463" sldId="966"/>
            <ac:spMk id="21" creationId="{CC4C1A04-2FD2-79B8-2DAE-A58B1A441AB1}"/>
          </ac:spMkLst>
        </pc:spChg>
        <pc:spChg chg="del">
          <ac:chgData name="Douglas Harder" userId="2b8d8b750cb213a7" providerId="LiveId" clId="{293B8E81-10B9-4EEE-ACA1-B566E0418A8A}" dt="2025-01-09T20:42:09.987" v="74" actId="478"/>
          <ac:spMkLst>
            <pc:docMk/>
            <pc:sldMk cId="3582410463" sldId="966"/>
            <ac:spMk id="22" creationId="{85A1EBC4-2D06-3592-8753-ED44EA7B776A}"/>
          </ac:spMkLst>
        </pc:spChg>
        <pc:spChg chg="del">
          <ac:chgData name="Douglas Harder" userId="2b8d8b750cb213a7" providerId="LiveId" clId="{293B8E81-10B9-4EEE-ACA1-B566E0418A8A}" dt="2025-01-09T20:42:09.987" v="74" actId="478"/>
          <ac:spMkLst>
            <pc:docMk/>
            <pc:sldMk cId="3582410463" sldId="966"/>
            <ac:spMk id="23" creationId="{2401F6A9-6A11-9889-ADFD-786C81EED322}"/>
          </ac:spMkLst>
        </pc:spChg>
        <pc:spChg chg="del">
          <ac:chgData name="Douglas Harder" userId="2b8d8b750cb213a7" providerId="LiveId" clId="{293B8E81-10B9-4EEE-ACA1-B566E0418A8A}" dt="2025-01-09T20:42:09.987" v="74" actId="478"/>
          <ac:spMkLst>
            <pc:docMk/>
            <pc:sldMk cId="3582410463" sldId="966"/>
            <ac:spMk id="24" creationId="{1FA9F729-AAF1-C369-AFEA-24C2DB21FB77}"/>
          </ac:spMkLst>
        </pc:spChg>
        <pc:spChg chg="del">
          <ac:chgData name="Douglas Harder" userId="2b8d8b750cb213a7" providerId="LiveId" clId="{293B8E81-10B9-4EEE-ACA1-B566E0418A8A}" dt="2025-01-09T20:42:09.987" v="74" actId="478"/>
          <ac:spMkLst>
            <pc:docMk/>
            <pc:sldMk cId="3582410463" sldId="966"/>
            <ac:spMk id="25" creationId="{2DEA7B04-C0F4-FB9A-B9B8-3B40DC0C5DF3}"/>
          </ac:spMkLst>
        </pc:spChg>
        <pc:spChg chg="del">
          <ac:chgData name="Douglas Harder" userId="2b8d8b750cb213a7" providerId="LiveId" clId="{293B8E81-10B9-4EEE-ACA1-B566E0418A8A}" dt="2025-01-09T20:42:09.987" v="74" actId="478"/>
          <ac:spMkLst>
            <pc:docMk/>
            <pc:sldMk cId="3582410463" sldId="966"/>
            <ac:spMk id="26" creationId="{2C1EB19F-9768-2CC2-3321-A874E56EFB61}"/>
          </ac:spMkLst>
        </pc:spChg>
        <pc:spChg chg="del">
          <ac:chgData name="Douglas Harder" userId="2b8d8b750cb213a7" providerId="LiveId" clId="{293B8E81-10B9-4EEE-ACA1-B566E0418A8A}" dt="2025-01-09T20:42:09.987" v="74" actId="478"/>
          <ac:spMkLst>
            <pc:docMk/>
            <pc:sldMk cId="3582410463" sldId="966"/>
            <ac:spMk id="27" creationId="{28894A9D-BA03-9071-3D57-94212C2B9674}"/>
          </ac:spMkLst>
        </pc:spChg>
        <pc:spChg chg="del">
          <ac:chgData name="Douglas Harder" userId="2b8d8b750cb213a7" providerId="LiveId" clId="{293B8E81-10B9-4EEE-ACA1-B566E0418A8A}" dt="2025-01-09T20:42:09.987" v="74" actId="478"/>
          <ac:spMkLst>
            <pc:docMk/>
            <pc:sldMk cId="3582410463" sldId="966"/>
            <ac:spMk id="28" creationId="{ACE265CF-53A2-06BD-8FD9-BA0762DB66F2}"/>
          </ac:spMkLst>
        </pc:spChg>
        <pc:spChg chg="del">
          <ac:chgData name="Douglas Harder" userId="2b8d8b750cb213a7" providerId="LiveId" clId="{293B8E81-10B9-4EEE-ACA1-B566E0418A8A}" dt="2025-01-09T20:42:09.987" v="74" actId="478"/>
          <ac:spMkLst>
            <pc:docMk/>
            <pc:sldMk cId="3582410463" sldId="966"/>
            <ac:spMk id="29" creationId="{708B2199-6088-4A52-BC89-341D35394236}"/>
          </ac:spMkLst>
        </pc:spChg>
        <pc:spChg chg="del">
          <ac:chgData name="Douglas Harder" userId="2b8d8b750cb213a7" providerId="LiveId" clId="{293B8E81-10B9-4EEE-ACA1-B566E0418A8A}" dt="2025-01-09T20:42:09.987" v="74" actId="478"/>
          <ac:spMkLst>
            <pc:docMk/>
            <pc:sldMk cId="3582410463" sldId="966"/>
            <ac:spMk id="30" creationId="{4860036D-97FB-633D-014B-838092E168A3}"/>
          </ac:spMkLst>
        </pc:spChg>
        <pc:spChg chg="del">
          <ac:chgData name="Douglas Harder" userId="2b8d8b750cb213a7" providerId="LiveId" clId="{293B8E81-10B9-4EEE-ACA1-B566E0418A8A}" dt="2025-01-09T20:42:09.987" v="74" actId="478"/>
          <ac:spMkLst>
            <pc:docMk/>
            <pc:sldMk cId="3582410463" sldId="966"/>
            <ac:spMk id="31" creationId="{90C67CFF-1837-1834-6E25-4B8893CF2727}"/>
          </ac:spMkLst>
        </pc:spChg>
        <pc:spChg chg="del">
          <ac:chgData name="Douglas Harder" userId="2b8d8b750cb213a7" providerId="LiveId" clId="{293B8E81-10B9-4EEE-ACA1-B566E0418A8A}" dt="2025-01-09T20:42:09.987" v="74" actId="478"/>
          <ac:spMkLst>
            <pc:docMk/>
            <pc:sldMk cId="3582410463" sldId="966"/>
            <ac:spMk id="32" creationId="{8DDFBAA6-27D2-E4D8-ED94-1EB925E15FB0}"/>
          </ac:spMkLst>
        </pc:spChg>
        <pc:spChg chg="del">
          <ac:chgData name="Douglas Harder" userId="2b8d8b750cb213a7" providerId="LiveId" clId="{293B8E81-10B9-4EEE-ACA1-B566E0418A8A}" dt="2025-01-09T20:42:09.987" v="74" actId="478"/>
          <ac:spMkLst>
            <pc:docMk/>
            <pc:sldMk cId="3582410463" sldId="966"/>
            <ac:spMk id="33" creationId="{2799ABA2-4CA2-13B2-B656-6C5AE6A76D93}"/>
          </ac:spMkLst>
        </pc:spChg>
        <pc:spChg chg="del">
          <ac:chgData name="Douglas Harder" userId="2b8d8b750cb213a7" providerId="LiveId" clId="{293B8E81-10B9-4EEE-ACA1-B566E0418A8A}" dt="2025-01-09T20:42:09.987" v="74" actId="478"/>
          <ac:spMkLst>
            <pc:docMk/>
            <pc:sldMk cId="3582410463" sldId="966"/>
            <ac:spMk id="34" creationId="{5CB976FA-ECEB-553E-F5D1-AB98BDBF5D5C}"/>
          </ac:spMkLst>
        </pc:spChg>
        <pc:spChg chg="del">
          <ac:chgData name="Douglas Harder" userId="2b8d8b750cb213a7" providerId="LiveId" clId="{293B8E81-10B9-4EEE-ACA1-B566E0418A8A}" dt="2025-01-09T20:42:09.987" v="74" actId="478"/>
          <ac:spMkLst>
            <pc:docMk/>
            <pc:sldMk cId="3582410463" sldId="966"/>
            <ac:spMk id="35" creationId="{201DA315-5B9C-DACA-F4CA-6599EDA4062B}"/>
          </ac:spMkLst>
        </pc:spChg>
        <pc:spChg chg="add del mod ord">
          <ac:chgData name="Douglas Harder" userId="2b8d8b750cb213a7" providerId="LiveId" clId="{293B8E81-10B9-4EEE-ACA1-B566E0418A8A}" dt="2025-01-09T20:47:34.505" v="298" actId="478"/>
          <ac:spMkLst>
            <pc:docMk/>
            <pc:sldMk cId="3582410463" sldId="966"/>
            <ac:spMk id="37" creationId="{AFC8F12C-3DDF-3210-9B8A-F9D9E46E2B57}"/>
          </ac:spMkLst>
        </pc:spChg>
        <pc:picChg chg="add del mod">
          <ac:chgData name="Douglas Harder" userId="2b8d8b750cb213a7" providerId="LiveId" clId="{293B8E81-10B9-4EEE-ACA1-B566E0418A8A}" dt="2025-01-09T20:47:34.505" v="298" actId="478"/>
          <ac:picMkLst>
            <pc:docMk/>
            <pc:sldMk cId="3582410463" sldId="966"/>
            <ac:picMk id="36" creationId="{C27EF5EA-6678-47DA-F33B-9323D785179A}"/>
          </ac:picMkLst>
        </pc:picChg>
        <pc:cxnChg chg="add del mod">
          <ac:chgData name="Douglas Harder" userId="2b8d8b750cb213a7" providerId="LiveId" clId="{293B8E81-10B9-4EEE-ACA1-B566E0418A8A}" dt="2025-01-09T20:47:34.505" v="298" actId="478"/>
          <ac:cxnSpMkLst>
            <pc:docMk/>
            <pc:sldMk cId="3582410463" sldId="966"/>
            <ac:cxnSpMk id="39" creationId="{5F235BC4-365E-1521-9424-5C4EF02D1420}"/>
          </ac:cxnSpMkLst>
        </pc:cxnChg>
      </pc:sldChg>
      <pc:sldChg chg="addSp delSp modSp add mod">
        <pc:chgData name="Douglas Harder" userId="2b8d8b750cb213a7" providerId="LiveId" clId="{293B8E81-10B9-4EEE-ACA1-B566E0418A8A}" dt="2025-01-09T20:49:53.624" v="469" actId="14100"/>
        <pc:sldMkLst>
          <pc:docMk/>
          <pc:sldMk cId="6876816" sldId="967"/>
        </pc:sldMkLst>
        <pc:spChg chg="mod">
          <ac:chgData name="Douglas Harder" userId="2b8d8b750cb213a7" providerId="LiveId" clId="{293B8E81-10B9-4EEE-ACA1-B566E0418A8A}" dt="2025-01-09T20:49:53.624" v="469" actId="14100"/>
          <ac:spMkLst>
            <pc:docMk/>
            <pc:sldMk cId="6876816" sldId="967"/>
            <ac:spMk id="3" creationId="{982C7468-4B8A-FA47-1099-96AAE18A12AA}"/>
          </ac:spMkLst>
        </pc:spChg>
        <pc:spChg chg="mod ord">
          <ac:chgData name="Douglas Harder" userId="2b8d8b750cb213a7" providerId="LiveId" clId="{293B8E81-10B9-4EEE-ACA1-B566E0418A8A}" dt="2025-01-09T20:49:18.427" v="430" actId="1036"/>
          <ac:spMkLst>
            <pc:docMk/>
            <pc:sldMk cId="6876816" sldId="967"/>
            <ac:spMk id="37" creationId="{3BB8460D-76E7-7DF4-BDD7-31048ED46C55}"/>
          </ac:spMkLst>
        </pc:spChg>
        <pc:picChg chg="add mod ord">
          <ac:chgData name="Douglas Harder" userId="2b8d8b750cb213a7" providerId="LiveId" clId="{293B8E81-10B9-4EEE-ACA1-B566E0418A8A}" dt="2025-01-09T20:49:18.427" v="430" actId="1036"/>
          <ac:picMkLst>
            <pc:docMk/>
            <pc:sldMk cId="6876816" sldId="967"/>
            <ac:picMk id="6" creationId="{D7B4230C-C358-165F-EDEA-7597B1B0EA56}"/>
          </ac:picMkLst>
        </pc:picChg>
        <pc:picChg chg="del">
          <ac:chgData name="Douglas Harder" userId="2b8d8b750cb213a7" providerId="LiveId" clId="{293B8E81-10B9-4EEE-ACA1-B566E0418A8A}" dt="2025-01-09T20:45:49.528" v="183" actId="478"/>
          <ac:picMkLst>
            <pc:docMk/>
            <pc:sldMk cId="6876816" sldId="967"/>
            <ac:picMk id="36" creationId="{F3ABD651-08D0-8784-843F-3D3C49ACE0F8}"/>
          </ac:picMkLst>
        </pc:picChg>
        <pc:cxnChg chg="mod">
          <ac:chgData name="Douglas Harder" userId="2b8d8b750cb213a7" providerId="LiveId" clId="{293B8E81-10B9-4EEE-ACA1-B566E0418A8A}" dt="2025-01-09T20:49:18.427" v="430" actId="1036"/>
          <ac:cxnSpMkLst>
            <pc:docMk/>
            <pc:sldMk cId="6876816" sldId="967"/>
            <ac:cxnSpMk id="39" creationId="{B840A8B6-D8AF-BEC7-4DE3-797851F901E6}"/>
          </ac:cxnSpMkLst>
        </pc:cxnChg>
      </pc:sldChg>
      <pc:sldChg chg="modSp add mod">
        <pc:chgData name="Douglas Harder" userId="2b8d8b750cb213a7" providerId="LiveId" clId="{293B8E81-10B9-4EEE-ACA1-B566E0418A8A}" dt="2025-01-09T20:49:25.775" v="440" actId="1036"/>
        <pc:sldMkLst>
          <pc:docMk/>
          <pc:sldMk cId="3890577134" sldId="968"/>
        </pc:sldMkLst>
        <pc:spChg chg="mod">
          <ac:chgData name="Douglas Harder" userId="2b8d8b750cb213a7" providerId="LiveId" clId="{293B8E81-10B9-4EEE-ACA1-B566E0418A8A}" dt="2025-01-09T20:48:50.636" v="399" actId="20577"/>
          <ac:spMkLst>
            <pc:docMk/>
            <pc:sldMk cId="3890577134" sldId="968"/>
            <ac:spMk id="3" creationId="{8616EDA8-F99F-5119-6CA5-A51E5DE54E19}"/>
          </ac:spMkLst>
        </pc:spChg>
        <pc:spChg chg="mod">
          <ac:chgData name="Douglas Harder" userId="2b8d8b750cb213a7" providerId="LiveId" clId="{293B8E81-10B9-4EEE-ACA1-B566E0418A8A}" dt="2025-01-09T20:49:25.775" v="440" actId="1036"/>
          <ac:spMkLst>
            <pc:docMk/>
            <pc:sldMk cId="3890577134" sldId="968"/>
            <ac:spMk id="37" creationId="{0F3A9A8F-3E7D-068A-9FBA-B334B49794EC}"/>
          </ac:spMkLst>
        </pc:spChg>
        <pc:picChg chg="mod">
          <ac:chgData name="Douglas Harder" userId="2b8d8b750cb213a7" providerId="LiveId" clId="{293B8E81-10B9-4EEE-ACA1-B566E0418A8A}" dt="2025-01-09T20:49:25.775" v="440" actId="1036"/>
          <ac:picMkLst>
            <pc:docMk/>
            <pc:sldMk cId="3890577134" sldId="968"/>
            <ac:picMk id="36" creationId="{2690BDBD-48C7-EFED-68E1-8A7E1F115DA5}"/>
          </ac:picMkLst>
        </pc:picChg>
        <pc:cxnChg chg="mod">
          <ac:chgData name="Douglas Harder" userId="2b8d8b750cb213a7" providerId="LiveId" clId="{293B8E81-10B9-4EEE-ACA1-B566E0418A8A}" dt="2025-01-09T20:49:25.775" v="440" actId="1036"/>
          <ac:cxnSpMkLst>
            <pc:docMk/>
            <pc:sldMk cId="3890577134" sldId="968"/>
            <ac:cxnSpMk id="39" creationId="{136B3B44-4C82-4534-22D8-D1EF2DF4A672}"/>
          </ac:cxnSpMkLst>
        </pc:cxnChg>
      </pc:sldChg>
      <pc:sldChg chg="addSp delSp modSp add mod">
        <pc:chgData name="Douglas Harder" userId="2b8d8b750cb213a7" providerId="LiveId" clId="{293B8E81-10B9-4EEE-ACA1-B566E0418A8A}" dt="2025-01-09T21:12:28.131" v="743" actId="5793"/>
        <pc:sldMkLst>
          <pc:docMk/>
          <pc:sldMk cId="2417879527" sldId="969"/>
        </pc:sldMkLst>
        <pc:spChg chg="mod">
          <ac:chgData name="Douglas Harder" userId="2b8d8b750cb213a7" providerId="LiveId" clId="{293B8E81-10B9-4EEE-ACA1-B566E0418A8A}" dt="2025-01-09T21:12:28.131" v="743" actId="5793"/>
          <ac:spMkLst>
            <pc:docMk/>
            <pc:sldMk cId="2417879527" sldId="969"/>
            <ac:spMk id="3" creationId="{5EE55C3B-1FBC-51E8-6CE1-63E0E3AE2F58}"/>
          </ac:spMkLst>
        </pc:spChg>
        <pc:picChg chg="del">
          <ac:chgData name="Douglas Harder" userId="2b8d8b750cb213a7" providerId="LiveId" clId="{293B8E81-10B9-4EEE-ACA1-B566E0418A8A}" dt="2025-01-09T20:52:13.511" v="568" actId="478"/>
          <ac:picMkLst>
            <pc:docMk/>
            <pc:sldMk cId="2417879527" sldId="969"/>
            <ac:picMk id="6" creationId="{1081A6F6-21C5-1FD4-1D2C-5053B0D955E6}"/>
          </ac:picMkLst>
        </pc:picChg>
        <pc:picChg chg="add mod">
          <ac:chgData name="Douglas Harder" userId="2b8d8b750cb213a7" providerId="LiveId" clId="{293B8E81-10B9-4EEE-ACA1-B566E0418A8A}" dt="2025-01-09T20:52:06.839" v="567" actId="1035"/>
          <ac:picMkLst>
            <pc:docMk/>
            <pc:sldMk cId="2417879527" sldId="969"/>
            <ac:picMk id="7" creationId="{630664C5-8A12-21F3-5C2D-88149A44043F}"/>
          </ac:picMkLst>
        </pc:picChg>
      </pc:sldChg>
      <pc:sldChg chg="addSp delSp modSp add mod">
        <pc:chgData name="Douglas Harder" userId="2b8d8b750cb213a7" providerId="LiveId" clId="{293B8E81-10B9-4EEE-ACA1-B566E0418A8A}" dt="2025-01-09T21:14:08.539" v="957" actId="20577"/>
        <pc:sldMkLst>
          <pc:docMk/>
          <pc:sldMk cId="2259075076" sldId="970"/>
        </pc:sldMkLst>
        <pc:spChg chg="mod">
          <ac:chgData name="Douglas Harder" userId="2b8d8b750cb213a7" providerId="LiveId" clId="{293B8E81-10B9-4EEE-ACA1-B566E0418A8A}" dt="2025-01-09T21:14:08.539" v="957" actId="20577"/>
          <ac:spMkLst>
            <pc:docMk/>
            <pc:sldMk cId="2259075076" sldId="970"/>
            <ac:spMk id="3" creationId="{ADCA758D-2C92-61BC-6DFF-A84F22872CA7}"/>
          </ac:spMkLst>
        </pc:spChg>
        <pc:picChg chg="add mod">
          <ac:chgData name="Douglas Harder" userId="2b8d8b750cb213a7" providerId="LiveId" clId="{293B8E81-10B9-4EEE-ACA1-B566E0418A8A}" dt="2025-01-09T21:13:18.130" v="751" actId="1036"/>
          <ac:picMkLst>
            <pc:docMk/>
            <pc:sldMk cId="2259075076" sldId="970"/>
            <ac:picMk id="6" creationId="{4FA8F5D9-8EB3-B0B2-D110-16ECC4E550CD}"/>
          </ac:picMkLst>
        </pc:picChg>
        <pc:picChg chg="del">
          <ac:chgData name="Douglas Harder" userId="2b8d8b750cb213a7" providerId="LiveId" clId="{293B8E81-10B9-4EEE-ACA1-B566E0418A8A}" dt="2025-01-09T21:13:22.553" v="752" actId="478"/>
          <ac:picMkLst>
            <pc:docMk/>
            <pc:sldMk cId="2259075076" sldId="970"/>
            <ac:picMk id="7" creationId="{19AE3FA7-276E-0A1C-CE57-B0284D5B1EBC}"/>
          </ac:picMkLst>
        </pc:picChg>
      </pc:sldChg>
      <pc:sldChg chg="addSp delSp modSp add mod">
        <pc:chgData name="Douglas Harder" userId="2b8d8b750cb213a7" providerId="LiveId" clId="{293B8E81-10B9-4EEE-ACA1-B566E0418A8A}" dt="2025-01-09T21:16:09.626" v="1202" actId="20577"/>
        <pc:sldMkLst>
          <pc:docMk/>
          <pc:sldMk cId="2789416086" sldId="971"/>
        </pc:sldMkLst>
        <pc:spChg chg="mod">
          <ac:chgData name="Douglas Harder" userId="2b8d8b750cb213a7" providerId="LiveId" clId="{293B8E81-10B9-4EEE-ACA1-B566E0418A8A}" dt="2025-01-09T21:16:09.626" v="1202" actId="20577"/>
          <ac:spMkLst>
            <pc:docMk/>
            <pc:sldMk cId="2789416086" sldId="971"/>
            <ac:spMk id="3" creationId="{85D91925-173C-6675-C620-46B68AC3244F}"/>
          </ac:spMkLst>
        </pc:spChg>
        <pc:picChg chg="del">
          <ac:chgData name="Douglas Harder" userId="2b8d8b750cb213a7" providerId="LiveId" clId="{293B8E81-10B9-4EEE-ACA1-B566E0418A8A}" dt="2025-01-09T21:15:18.162" v="967" actId="478"/>
          <ac:picMkLst>
            <pc:docMk/>
            <pc:sldMk cId="2789416086" sldId="971"/>
            <ac:picMk id="6" creationId="{C170E669-47F3-EE01-7537-4ECA1EB9E420}"/>
          </ac:picMkLst>
        </pc:picChg>
        <pc:picChg chg="add mod">
          <ac:chgData name="Douglas Harder" userId="2b8d8b750cb213a7" providerId="LiveId" clId="{293B8E81-10B9-4EEE-ACA1-B566E0418A8A}" dt="2025-01-09T21:15:13.210" v="966" actId="1035"/>
          <ac:picMkLst>
            <pc:docMk/>
            <pc:sldMk cId="2789416086" sldId="971"/>
            <ac:picMk id="7" creationId="{73793E8E-2218-F46B-A5A6-136F1236DE97}"/>
          </ac:picMkLst>
        </pc:picChg>
      </pc:sldChg>
      <pc:sldChg chg="addSp delSp modSp add mod">
        <pc:chgData name="Douglas Harder" userId="2b8d8b750cb213a7" providerId="LiveId" clId="{293B8E81-10B9-4EEE-ACA1-B566E0418A8A}" dt="2025-01-09T21:18:35.501" v="1305" actId="20577"/>
        <pc:sldMkLst>
          <pc:docMk/>
          <pc:sldMk cId="793154490" sldId="972"/>
        </pc:sldMkLst>
        <pc:spChg chg="mod">
          <ac:chgData name="Douglas Harder" userId="2b8d8b750cb213a7" providerId="LiveId" clId="{293B8E81-10B9-4EEE-ACA1-B566E0418A8A}" dt="2025-01-09T21:18:35.501" v="1305" actId="20577"/>
          <ac:spMkLst>
            <pc:docMk/>
            <pc:sldMk cId="793154490" sldId="972"/>
            <ac:spMk id="3" creationId="{0BC4993C-377E-614B-F776-FDAE1476ABCA}"/>
          </ac:spMkLst>
        </pc:spChg>
        <pc:spChg chg="ord">
          <ac:chgData name="Douglas Harder" userId="2b8d8b750cb213a7" providerId="LiveId" clId="{293B8E81-10B9-4EEE-ACA1-B566E0418A8A}" dt="2025-01-09T21:18:14.570" v="1210" actId="167"/>
          <ac:spMkLst>
            <pc:docMk/>
            <pc:sldMk cId="793154490" sldId="972"/>
            <ac:spMk id="37" creationId="{C407AFB2-66CD-287A-5D5E-A87111F8F937}"/>
          </ac:spMkLst>
        </pc:spChg>
        <pc:picChg chg="add mod ord">
          <ac:chgData name="Douglas Harder" userId="2b8d8b750cb213a7" providerId="LiveId" clId="{293B8E81-10B9-4EEE-ACA1-B566E0418A8A}" dt="2025-01-09T21:18:06.120" v="1208" actId="167"/>
          <ac:picMkLst>
            <pc:docMk/>
            <pc:sldMk cId="793154490" sldId="972"/>
            <ac:picMk id="6" creationId="{A27715B3-5AEC-3C07-8525-803CF22A6C12}"/>
          </ac:picMkLst>
        </pc:picChg>
        <pc:picChg chg="del">
          <ac:chgData name="Douglas Harder" userId="2b8d8b750cb213a7" providerId="LiveId" clId="{293B8E81-10B9-4EEE-ACA1-B566E0418A8A}" dt="2025-01-09T21:18:12.303" v="1209" actId="478"/>
          <ac:picMkLst>
            <pc:docMk/>
            <pc:sldMk cId="793154490" sldId="972"/>
            <ac:picMk id="7" creationId="{5C8173F5-33A3-A388-8D26-5277AF91AF85}"/>
          </ac:picMkLst>
        </pc:picChg>
      </pc:sldChg>
      <pc:sldChg chg="addSp delSp modSp add mod">
        <pc:chgData name="Douglas Harder" userId="2b8d8b750cb213a7" providerId="LiveId" clId="{293B8E81-10B9-4EEE-ACA1-B566E0418A8A}" dt="2025-01-09T21:22:25.187" v="1450" actId="20577"/>
        <pc:sldMkLst>
          <pc:docMk/>
          <pc:sldMk cId="2575057273" sldId="973"/>
        </pc:sldMkLst>
        <pc:spChg chg="mod">
          <ac:chgData name="Douglas Harder" userId="2b8d8b750cb213a7" providerId="LiveId" clId="{293B8E81-10B9-4EEE-ACA1-B566E0418A8A}" dt="2025-01-09T21:22:25.187" v="1450" actId="20577"/>
          <ac:spMkLst>
            <pc:docMk/>
            <pc:sldMk cId="2575057273" sldId="973"/>
            <ac:spMk id="3" creationId="{2ECDC66A-AA1D-8CA4-8E3D-5D4709D94599}"/>
          </ac:spMkLst>
        </pc:spChg>
        <pc:spChg chg="mod ord">
          <ac:chgData name="Douglas Harder" userId="2b8d8b750cb213a7" providerId="LiveId" clId="{293B8E81-10B9-4EEE-ACA1-B566E0418A8A}" dt="2025-01-09T21:22:09.242" v="1442" actId="1035"/>
          <ac:spMkLst>
            <pc:docMk/>
            <pc:sldMk cId="2575057273" sldId="973"/>
            <ac:spMk id="37" creationId="{0A8D0000-562C-2258-E2B1-5B27D16D9AE7}"/>
          </ac:spMkLst>
        </pc:spChg>
        <pc:picChg chg="del">
          <ac:chgData name="Douglas Harder" userId="2b8d8b750cb213a7" providerId="LiveId" clId="{293B8E81-10B9-4EEE-ACA1-B566E0418A8A}" dt="2025-01-09T21:22:04.017" v="1440" actId="478"/>
          <ac:picMkLst>
            <pc:docMk/>
            <pc:sldMk cId="2575057273" sldId="973"/>
            <ac:picMk id="6" creationId="{7D235E9C-1560-6EAA-D1F3-7BD12055F783}"/>
          </ac:picMkLst>
        </pc:picChg>
        <pc:picChg chg="add mod ord">
          <ac:chgData name="Douglas Harder" userId="2b8d8b750cb213a7" providerId="LiveId" clId="{293B8E81-10B9-4EEE-ACA1-B566E0418A8A}" dt="2025-01-09T21:22:01.175" v="1439" actId="167"/>
          <ac:picMkLst>
            <pc:docMk/>
            <pc:sldMk cId="2575057273" sldId="973"/>
            <ac:picMk id="7" creationId="{1FEFD03C-5BB6-2462-1747-0E99F8F14D1A}"/>
          </ac:picMkLst>
        </pc:picChg>
      </pc:sldChg>
      <pc:sldChg chg="add del">
        <pc:chgData name="Douglas Harder" userId="2b8d8b750cb213a7" providerId="LiveId" clId="{293B8E81-10B9-4EEE-ACA1-B566E0418A8A}" dt="2025-01-09T21:21:25.185" v="1431"/>
        <pc:sldMkLst>
          <pc:docMk/>
          <pc:sldMk cId="413393042" sldId="9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2025-01-09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Course introduction</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Course introduction</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Course introduction</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Course introduction</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Course introduction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Course introduction</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Course introduction</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Course introduction</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Course introduction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Course introduction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Course introduction</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7.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2.bin"/><Relationship Id="rId14" Type="http://schemas.openxmlformats.org/officeDocument/2006/relationships/image" Target="../media/image21.wmf"/></Relationships>
</file>

<file path=ppt/slides/_rels/slide17.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3.wmf"/><Relationship Id="rId5" Type="http://schemas.openxmlformats.org/officeDocument/2006/relationships/oleObject" Target="../embeddings/oleObject16.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7.wmf"/><Relationship Id="rId5" Type="http://schemas.openxmlformats.org/officeDocument/2006/relationships/oleObject" Target="../embeddings/oleObject20.bin"/><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0.wmf"/><Relationship Id="rId5" Type="http://schemas.openxmlformats.org/officeDocument/2006/relationships/oleObject" Target="../embeddings/oleObject23.bin"/><Relationship Id="rId4" Type="http://schemas.openxmlformats.org/officeDocument/2006/relationships/image" Target="../media/image29.wmf"/></Relationships>
</file>

<file path=ppt/slides/_rels/slide2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3.wmf"/></Relationships>
</file>

<file path=ppt/slides/_rels/slide27.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5.wmf"/><Relationship Id="rId5" Type="http://schemas.openxmlformats.org/officeDocument/2006/relationships/oleObject" Target="../embeddings/oleObject28.bin"/><Relationship Id="rId4" Type="http://schemas.openxmlformats.org/officeDocument/2006/relationships/image" Target="../media/image34.wmf"/></Relationships>
</file>

<file path=ppt/slides/_rels/slide2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0.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8.w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9.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40.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42.wmf"/><Relationship Id="rId5" Type="http://schemas.openxmlformats.org/officeDocument/2006/relationships/oleObject" Target="../embeddings/oleObject35.bin"/><Relationship Id="rId4" Type="http://schemas.openxmlformats.org/officeDocument/2006/relationships/image" Target="../media/image41.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3.wmf"/><Relationship Id="rId5" Type="http://schemas.openxmlformats.org/officeDocument/2006/relationships/oleObject" Target="../embeddings/oleObject26.bin"/><Relationship Id="rId4" Type="http://schemas.openxmlformats.org/officeDocument/2006/relationships/image" Target="../media/image43.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44.wmf"/></Relationships>
</file>

<file path=ppt/slides/_rels/slide37.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46.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1.bin"/></Relationships>
</file>

<file path=ppt/slides/_rels/slide38.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51.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46.bin"/><Relationship Id="rId14" Type="http://schemas.openxmlformats.org/officeDocument/2006/relationships/image" Target="../media/image55.wmf"/></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57.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1.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66.wmf"/><Relationship Id="rId5" Type="http://schemas.openxmlformats.org/officeDocument/2006/relationships/oleObject" Target="../embeddings/oleObject50.bin"/><Relationship Id="rId4" Type="http://schemas.openxmlformats.org/officeDocument/2006/relationships/image" Target="../media/image65.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68.wmf"/><Relationship Id="rId5" Type="http://schemas.openxmlformats.org/officeDocument/2006/relationships/oleObject" Target="../embeddings/oleObject52.bin"/><Relationship Id="rId4" Type="http://schemas.openxmlformats.org/officeDocument/2006/relationships/image" Target="../media/image67.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70.wmf"/><Relationship Id="rId5" Type="http://schemas.openxmlformats.org/officeDocument/2006/relationships/oleObject" Target="../embeddings/oleObject54.bin"/><Relationship Id="rId4" Type="http://schemas.openxmlformats.org/officeDocument/2006/relationships/image" Target="../media/image69.wmf"/></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5.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75.wmf"/><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72.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58.bin"/><Relationship Id="rId14" Type="http://schemas.openxmlformats.org/officeDocument/2006/relationships/image" Target="../media/image76.wmf"/></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image" Target="../media/image14.wmf"/><Relationship Id="rId1" Type="http://schemas.openxmlformats.org/officeDocument/2006/relationships/tags" Target="../tags/tag7.xml"/><Relationship Id="rId6" Type="http://schemas.openxmlformats.org/officeDocument/2006/relationships/image" Target="../media/image9.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 Id="rId1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Course introduction</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The response of a digital circuit can be described by a system of linear equations</a:t>
            </a:r>
          </a:p>
          <a:p>
            <a:pPr lvl="1"/>
            <a:r>
              <a:rPr lang="en-US" dirty="0"/>
              <a:t>This can involve millions of linear equations in an equal number of unknowns</a:t>
            </a:r>
          </a:p>
          <a:p>
            <a:pPr lvl="1"/>
            <a:r>
              <a:rPr lang="en-US" dirty="0"/>
              <a:t>Solving such a system cannot be done analytically in either a reasonable amount of time or memory</a:t>
            </a:r>
          </a:p>
          <a:p>
            <a:pPr lvl="1"/>
            <a:endParaRPr lang="en-US" dirty="0"/>
          </a:p>
          <a:p>
            <a:r>
              <a:rPr lang="en-US" dirty="0"/>
              <a:t>Consequently, we will approximate such systems to find approximate solutions</a:t>
            </a:r>
          </a:p>
          <a:p>
            <a:pPr lvl="1"/>
            <a:r>
              <a:rPr lang="en-US" dirty="0"/>
              <a:t>Such solutions use numerical algorithms</a:t>
            </a:r>
          </a:p>
        </p:txBody>
      </p:sp>
      <p:sp>
        <p:nvSpPr>
          <p:cNvPr id="4" name="Footer Placeholder 3"/>
          <p:cNvSpPr>
            <a:spLocks noGrp="1"/>
          </p:cNvSpPr>
          <p:nvPr>
            <p:ph type="ftr" sz="quarter" idx="11"/>
          </p:nvPr>
        </p:nvSpPr>
        <p:spPr/>
        <p:txBody>
          <a:bodyPr/>
          <a:lstStyle/>
          <a:p>
            <a:r>
              <a:rPr lang="en-US" dirty="0"/>
              <a:t>Course introduction</a:t>
            </a:r>
            <a:endParaRPr lang="en-CA" dirty="0"/>
          </a:p>
        </p:txBody>
      </p:sp>
      <p:sp>
        <p:nvSpPr>
          <p:cNvPr id="7" name="Slide Number Placeholder 6"/>
          <p:cNvSpPr>
            <a:spLocks noGrp="1"/>
          </p:cNvSpPr>
          <p:nvPr>
            <p:ph type="sldNum" sz="quarter" idx="12"/>
          </p:nvPr>
        </p:nvSpPr>
        <p:spPr/>
        <p:txBody>
          <a:bodyPr/>
          <a:lstStyle/>
          <a:p>
            <a:fld id="{42EF6DC8-DA9C-4533-8A40-BB00A2545AF8}" type="slidenum">
              <a:rPr lang="en-CA" smtClean="0"/>
              <a:pPr/>
              <a:t>10</a:t>
            </a:fld>
            <a:endParaRPr lang="en-CA" dirty="0"/>
          </a:p>
        </p:txBody>
      </p:sp>
    </p:spTree>
    <p:custDataLst>
      <p:tags r:id="rId1"/>
    </p:custDataLst>
    <p:extLst>
      <p:ext uri="{BB962C8B-B14F-4D97-AF65-F5344CB8AC3E}">
        <p14:creationId xmlns:p14="http://schemas.microsoft.com/office/powerpoint/2010/main" val="203411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Discrete mathematics and calculus</a:t>
            </a:r>
            <a:endParaRPr lang="en-CA" dirty="0"/>
          </a:p>
        </p:txBody>
      </p:sp>
      <p:sp>
        <p:nvSpPr>
          <p:cNvPr id="3" name="Content Placeholder 2"/>
          <p:cNvSpPr>
            <a:spLocks noGrp="1"/>
          </p:cNvSpPr>
          <p:nvPr>
            <p:ph idx="1"/>
          </p:nvPr>
        </p:nvSpPr>
        <p:spPr>
          <a:xfrm>
            <a:off x="457200" y="1600200"/>
            <a:ext cx="8382000" cy="4525963"/>
          </a:xfrm>
        </p:spPr>
        <p:txBody>
          <a:bodyPr>
            <a:normAutofit lnSpcReduction="10000"/>
          </a:bodyPr>
          <a:lstStyle/>
          <a:p>
            <a:r>
              <a:rPr lang="en-US" dirty="0"/>
              <a:t>In your courses on discrete mathematics and logic,</a:t>
            </a:r>
            <a:br>
              <a:rPr lang="en-US" dirty="0"/>
            </a:br>
            <a:r>
              <a:rPr lang="en-US" dirty="0"/>
              <a:t>	you were introduced to</a:t>
            </a:r>
          </a:p>
          <a:p>
            <a:pPr lvl="1"/>
            <a:r>
              <a:rPr lang="en-US" dirty="0"/>
              <a:t>Boolean logic</a:t>
            </a:r>
          </a:p>
          <a:p>
            <a:pPr lvl="1"/>
            <a:r>
              <a:rPr lang="en-US" dirty="0"/>
              <a:t>Set theory</a:t>
            </a:r>
          </a:p>
          <a:p>
            <a:pPr lvl="1"/>
            <a:r>
              <a:rPr lang="en-US" dirty="0"/>
              <a:t>Combinatorics</a:t>
            </a:r>
          </a:p>
          <a:p>
            <a:pPr lvl="1"/>
            <a:r>
              <a:rPr lang="en-US" dirty="0"/>
              <a:t>Graph theory</a:t>
            </a:r>
          </a:p>
          <a:p>
            <a:r>
              <a:rPr lang="en-US" dirty="0"/>
              <a:t>In your courses on continuous mathematics (calculus),</a:t>
            </a:r>
            <a:br>
              <a:rPr lang="en-US" dirty="0"/>
            </a:br>
            <a:r>
              <a:rPr lang="en-US" dirty="0"/>
              <a:t>	you were introduced to</a:t>
            </a:r>
          </a:p>
          <a:p>
            <a:pPr lvl="1"/>
            <a:r>
              <a:rPr lang="en-US" dirty="0"/>
              <a:t>Differentiation</a:t>
            </a:r>
          </a:p>
          <a:p>
            <a:pPr lvl="1"/>
            <a:r>
              <a:rPr lang="en-US" dirty="0"/>
              <a:t>Integration</a:t>
            </a:r>
          </a:p>
          <a:p>
            <a:pPr lvl="1"/>
            <a:r>
              <a:rPr lang="en-US" dirty="0"/>
              <a:t>Measure</a:t>
            </a:r>
          </a:p>
          <a:p>
            <a:pPr lvl="1"/>
            <a:r>
              <a:rPr lang="en-US" dirty="0"/>
              <a:t>Infinite series</a:t>
            </a:r>
          </a:p>
        </p:txBody>
      </p:sp>
      <p:sp>
        <p:nvSpPr>
          <p:cNvPr id="4" name="Footer Placeholder 3"/>
          <p:cNvSpPr>
            <a:spLocks noGrp="1"/>
          </p:cNvSpPr>
          <p:nvPr>
            <p:ph type="ftr" sz="quarter" idx="11"/>
          </p:nvPr>
        </p:nvSpPr>
        <p:spPr/>
        <p:txBody>
          <a:bodyPr/>
          <a:lstStyle/>
          <a:p>
            <a:r>
              <a:rPr lang="en-US" dirty="0"/>
              <a:t>Course introduction</a:t>
            </a:r>
            <a:endParaRPr lang="en-CA" dirty="0"/>
          </a:p>
        </p:txBody>
      </p:sp>
      <p:sp>
        <p:nvSpPr>
          <p:cNvPr id="7" name="Slide Number Placeholder 6"/>
          <p:cNvSpPr>
            <a:spLocks noGrp="1"/>
          </p:cNvSpPr>
          <p:nvPr>
            <p:ph type="sldNum" sz="quarter" idx="12"/>
          </p:nvPr>
        </p:nvSpPr>
        <p:spPr/>
        <p:txBody>
          <a:bodyPr/>
          <a:lstStyle/>
          <a:p>
            <a:fld id="{42EF6DC8-DA9C-4533-8A40-BB00A2545AF8}" type="slidenum">
              <a:rPr lang="en-CA" smtClean="0"/>
              <a:pPr/>
              <a:t>11</a:t>
            </a:fld>
            <a:endParaRPr lang="en-CA" dirty="0"/>
          </a:p>
        </p:txBody>
      </p:sp>
    </p:spTree>
    <p:custDataLst>
      <p:tags r:id="rId1"/>
    </p:custDataLst>
    <p:extLst>
      <p:ext uri="{BB962C8B-B14F-4D97-AF65-F5344CB8AC3E}">
        <p14:creationId xmlns:p14="http://schemas.microsoft.com/office/powerpoint/2010/main" val="330360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Discrete mathematics and calculus</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Concepts in discrete mathematics can be modeled using integers</a:t>
            </a:r>
          </a:p>
          <a:p>
            <a:pPr lvl="1"/>
            <a:r>
              <a:rPr lang="en-US" dirty="0"/>
              <a:t>Large discrete systems will sometimes be approximated using continuous systems</a:t>
            </a:r>
          </a:p>
          <a:p>
            <a:pPr lvl="2"/>
            <a:r>
              <a:rPr lang="en-US" dirty="0"/>
              <a:t>For example, statistics</a:t>
            </a:r>
          </a:p>
          <a:p>
            <a:r>
              <a:rPr lang="en-US" dirty="0"/>
              <a:t>Concepts in calculus use real numbers</a:t>
            </a:r>
          </a:p>
          <a:p>
            <a:pPr lvl="1"/>
            <a:r>
              <a:rPr lang="en-US" dirty="0"/>
              <a:t>Real numbers can only be stored as approximations</a:t>
            </a:r>
          </a:p>
          <a:p>
            <a:pPr lvl="1"/>
            <a:r>
              <a:rPr lang="en-US" dirty="0"/>
              <a:t>Computers use floating-point numbers</a:t>
            </a:r>
          </a:p>
          <a:p>
            <a:pPr lvl="1"/>
            <a:r>
              <a:rPr lang="en-US" dirty="0"/>
              <a:t>Every floating-point number represents a rational number</a:t>
            </a:r>
          </a:p>
          <a:p>
            <a:pPr lvl="2"/>
            <a:r>
              <a:rPr lang="en-US" dirty="0"/>
              <a:t>We approximate all possible real numbers using a finite number of rational approximations</a:t>
            </a:r>
          </a:p>
        </p:txBody>
      </p:sp>
      <p:sp>
        <p:nvSpPr>
          <p:cNvPr id="4" name="Footer Placeholder 3"/>
          <p:cNvSpPr>
            <a:spLocks noGrp="1"/>
          </p:cNvSpPr>
          <p:nvPr>
            <p:ph type="ftr" sz="quarter" idx="11"/>
          </p:nvPr>
        </p:nvSpPr>
        <p:spPr/>
        <p:txBody>
          <a:bodyPr/>
          <a:lstStyle/>
          <a:p>
            <a:r>
              <a:rPr lang="en-US" dirty="0"/>
              <a:t>Course introduction</a:t>
            </a:r>
            <a:endParaRPr lang="en-CA" dirty="0"/>
          </a:p>
        </p:txBody>
      </p:sp>
      <p:sp>
        <p:nvSpPr>
          <p:cNvPr id="7" name="Slide Number Placeholder 6"/>
          <p:cNvSpPr>
            <a:spLocks noGrp="1"/>
          </p:cNvSpPr>
          <p:nvPr>
            <p:ph type="sldNum" sz="quarter" idx="12"/>
          </p:nvPr>
        </p:nvSpPr>
        <p:spPr/>
        <p:txBody>
          <a:bodyPr/>
          <a:lstStyle/>
          <a:p>
            <a:fld id="{42EF6DC8-DA9C-4533-8A40-BB00A2545AF8}" type="slidenum">
              <a:rPr lang="en-CA" smtClean="0"/>
              <a:pPr/>
              <a:t>12</a:t>
            </a:fld>
            <a:endParaRPr lang="en-CA" dirty="0"/>
          </a:p>
        </p:txBody>
      </p:sp>
    </p:spTree>
    <p:custDataLst>
      <p:tags r:id="rId1"/>
    </p:custDataLst>
    <p:extLst>
      <p:ext uri="{BB962C8B-B14F-4D97-AF65-F5344CB8AC3E}">
        <p14:creationId xmlns:p14="http://schemas.microsoft.com/office/powerpoint/2010/main" val="13791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Approximating the derivative</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For example, from calculus, we know that</a:t>
            </a:r>
          </a:p>
          <a:p>
            <a:endParaRPr lang="en-US" dirty="0"/>
          </a:p>
          <a:p>
            <a:endParaRPr lang="en-US" dirty="0"/>
          </a:p>
          <a:p>
            <a:endParaRPr lang="en-US" dirty="0"/>
          </a:p>
          <a:p>
            <a:r>
              <a:rPr lang="en-US" dirty="0"/>
              <a:t>Let’s try this out in C++:</a:t>
            </a:r>
          </a:p>
          <a:p>
            <a:pPr marL="800100" lvl="2" indent="0">
              <a:buNone/>
            </a:pPr>
            <a:r>
              <a:rPr lang="en-US" sz="1800" dirty="0">
                <a:latin typeface="Consolas" panose="020B0609020204030204" pitchFamily="49" charset="0"/>
              </a:rPr>
              <a:t>double diff( double f( double ), double x, double h ) {</a:t>
            </a:r>
          </a:p>
          <a:p>
            <a:pPr marL="800100" lvl="2" indent="0">
              <a:buNone/>
            </a:pPr>
            <a:r>
              <a:rPr lang="en-US" sz="1800" dirty="0">
                <a:latin typeface="Consolas" panose="020B0609020204030204" pitchFamily="49" charset="0"/>
              </a:rPr>
              <a:t>    return (f( x + h ) - f( x ))/h;</a:t>
            </a:r>
          </a:p>
          <a:p>
            <a:pPr marL="800100" lvl="2" indent="0">
              <a:buNone/>
            </a:pPr>
            <a:r>
              <a:rPr lang="en-US" sz="1800" dirty="0">
                <a:latin typeface="Consolas" panose="020B0609020204030204" pitchFamily="49" charset="0"/>
              </a:rPr>
              <a:t>}</a:t>
            </a:r>
          </a:p>
          <a:p>
            <a:pPr marL="0" indent="0">
              <a:buNone/>
            </a:pPr>
            <a:endParaRPr lang="en-US" dirty="0"/>
          </a:p>
          <a:p>
            <a:r>
              <a:rPr lang="en-US" dirty="0"/>
              <a:t>This can be called with</a:t>
            </a:r>
          </a:p>
          <a:p>
            <a:pPr marL="800100" lvl="2" indent="0">
              <a:buNone/>
            </a:pPr>
            <a:r>
              <a:rPr lang="en-US" sz="1800" dirty="0">
                <a:latin typeface="Consolas" panose="020B0609020204030204" pitchFamily="49" charset="0"/>
              </a:rPr>
              <a:t>std::</a:t>
            </a:r>
            <a:r>
              <a:rPr lang="en-US" sz="1800" dirty="0" err="1">
                <a:latin typeface="Consolas" panose="020B0609020204030204" pitchFamily="49" charset="0"/>
              </a:rPr>
              <a:t>cout</a:t>
            </a:r>
            <a:r>
              <a:rPr lang="en-US" sz="1800" dirty="0">
                <a:latin typeface="Consolas" panose="020B0609020204030204" pitchFamily="49" charset="0"/>
              </a:rPr>
              <a:t> &lt;&lt; diff( std::sin, 1.0, 0.001 ) &lt;&lt; std::</a:t>
            </a:r>
            <a:r>
              <a:rPr lang="en-US" sz="1800" dirty="0" err="1">
                <a:latin typeface="Consolas" panose="020B0609020204030204" pitchFamily="49" charset="0"/>
              </a:rPr>
              <a:t>endl</a:t>
            </a:r>
            <a:r>
              <a:rPr lang="en-US" sz="1800" dirty="0">
                <a:latin typeface="Consolas" panose="020B0609020204030204" pitchFamily="49" charset="0"/>
              </a:rPr>
              <a:t>;</a:t>
            </a:r>
          </a:p>
        </p:txBody>
      </p:sp>
      <p:sp>
        <p:nvSpPr>
          <p:cNvPr id="4" name="Footer Placeholder 3"/>
          <p:cNvSpPr>
            <a:spLocks noGrp="1"/>
          </p:cNvSpPr>
          <p:nvPr>
            <p:ph type="ftr" sz="quarter" idx="11"/>
          </p:nvPr>
        </p:nvSpPr>
        <p:spPr/>
        <p:txBody>
          <a:bodyPr/>
          <a:lstStyle/>
          <a:p>
            <a:r>
              <a:rPr lang="en-US"/>
              <a:t>Course introduction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13</a:t>
            </a:fld>
            <a:endParaRPr lang="en-CA"/>
          </a:p>
        </p:txBody>
      </p:sp>
      <p:graphicFrame>
        <p:nvGraphicFramePr>
          <p:cNvPr id="11" name="Object 10">
            <a:extLst>
              <a:ext uri="{FF2B5EF4-FFF2-40B4-BE49-F238E27FC236}">
                <a16:creationId xmlns:a16="http://schemas.microsoft.com/office/drawing/2014/main" id="{307D78D3-9D85-47B2-9AB5-F23DA16DA0E5}"/>
              </a:ext>
            </a:extLst>
          </p:cNvPr>
          <p:cNvGraphicFramePr>
            <a:graphicFrameLocks noChangeAspect="1"/>
          </p:cNvGraphicFramePr>
          <p:nvPr>
            <p:extLst>
              <p:ext uri="{D42A27DB-BD31-4B8C-83A1-F6EECF244321}">
                <p14:modId xmlns:p14="http://schemas.microsoft.com/office/powerpoint/2010/main" val="1319956826"/>
              </p:ext>
            </p:extLst>
          </p:nvPr>
        </p:nvGraphicFramePr>
        <p:xfrm>
          <a:off x="2671762" y="2106519"/>
          <a:ext cx="3800476" cy="850900"/>
        </p:xfrm>
        <a:graphic>
          <a:graphicData uri="http://schemas.openxmlformats.org/presentationml/2006/ole">
            <mc:AlternateContent xmlns:mc="http://schemas.openxmlformats.org/markup-compatibility/2006">
              <mc:Choice xmlns:v="urn:schemas-microsoft-com:vml" Requires="v">
                <p:oleObj name="Equation" r:id="rId3" imgW="1638000" imgH="368280" progId="Equation.DSMT4">
                  <p:embed/>
                </p:oleObj>
              </mc:Choice>
              <mc:Fallback>
                <p:oleObj name="Equation" r:id="rId3" imgW="1638000" imgH="368280" progId="Equation.DSMT4">
                  <p:embed/>
                  <p:pic>
                    <p:nvPicPr>
                      <p:cNvPr id="11" name="Object 10">
                        <a:extLst>
                          <a:ext uri="{FF2B5EF4-FFF2-40B4-BE49-F238E27FC236}">
                            <a16:creationId xmlns:a16="http://schemas.microsoft.com/office/drawing/2014/main" id="{307D78D3-9D85-47B2-9AB5-F23DA16DA0E5}"/>
                          </a:ext>
                        </a:extLst>
                      </p:cNvPr>
                      <p:cNvPicPr/>
                      <p:nvPr/>
                    </p:nvPicPr>
                    <p:blipFill>
                      <a:blip r:embed="rId4"/>
                      <a:stretch>
                        <a:fillRect/>
                      </a:stretch>
                    </p:blipFill>
                    <p:spPr>
                      <a:xfrm>
                        <a:off x="2671762" y="2106519"/>
                        <a:ext cx="3800476" cy="8509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84362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Approximating the derivative</a:t>
            </a:r>
            <a:endParaRPr lang="en-CA" dirty="0"/>
          </a:p>
        </p:txBody>
      </p:sp>
      <p:sp>
        <p:nvSpPr>
          <p:cNvPr id="3" name="Content Placeholder 2"/>
          <p:cNvSpPr>
            <a:spLocks noGrp="1"/>
          </p:cNvSpPr>
          <p:nvPr>
            <p:ph idx="1"/>
          </p:nvPr>
        </p:nvSpPr>
        <p:spPr>
          <a:xfrm>
            <a:off x="457200" y="1600200"/>
            <a:ext cx="8382000" cy="4525963"/>
          </a:xfrm>
        </p:spPr>
        <p:txBody>
          <a:bodyPr>
            <a:normAutofit lnSpcReduction="10000"/>
          </a:bodyPr>
          <a:lstStyle/>
          <a:p>
            <a:r>
              <a:rPr lang="en-US" dirty="0"/>
              <a:t>Trying a few examples:</a:t>
            </a:r>
          </a:p>
          <a:p>
            <a:pPr marL="800100" lvl="2" indent="0">
              <a:buNone/>
            </a:pPr>
            <a:r>
              <a:rPr lang="en-US" sz="1800" dirty="0">
                <a:latin typeface="Consolas" panose="020B0609020204030204" pitchFamily="49" charset="0"/>
              </a:rPr>
              <a:t>Enter a value of x: 1.0</a:t>
            </a:r>
          </a:p>
          <a:p>
            <a:pPr marL="800100" lvl="2" indent="0">
              <a:buNone/>
            </a:pPr>
            <a:r>
              <a:rPr lang="en-US" sz="1800" dirty="0">
                <a:latin typeface="Consolas" panose="020B0609020204030204" pitchFamily="49" charset="0"/>
              </a:rPr>
              <a:t>The derivative of sine at x = 1 is 0.5403023058681398</a:t>
            </a:r>
          </a:p>
          <a:p>
            <a:pPr marL="800100" lvl="2" indent="0">
              <a:buNone/>
            </a:pPr>
            <a:r>
              <a:rPr lang="en-US" sz="1800" dirty="0">
                <a:latin typeface="Consolas" panose="020B0609020204030204" pitchFamily="49" charset="0"/>
              </a:rPr>
              <a:t>Enter a value of h (0.0 to quit): 0.1</a:t>
            </a:r>
          </a:p>
          <a:p>
            <a:pPr marL="800100" lvl="2" indent="0">
              <a:buNone/>
            </a:pPr>
            <a:r>
              <a:rPr lang="en-US" sz="1800" dirty="0">
                <a:latin typeface="Consolas" panose="020B0609020204030204" pitchFamily="49" charset="0"/>
              </a:rPr>
              <a:t>The derivative is approximately 0.4973637525353891</a:t>
            </a:r>
          </a:p>
          <a:p>
            <a:pPr marL="800100" lvl="2" indent="0">
              <a:buNone/>
            </a:pPr>
            <a:r>
              <a:rPr lang="en-US" sz="1800" dirty="0">
                <a:latin typeface="Consolas" panose="020B0609020204030204" pitchFamily="49" charset="0"/>
              </a:rPr>
              <a:t>Enter a value of h (0.0 to quit): 1e-5</a:t>
            </a:r>
          </a:p>
          <a:p>
            <a:pPr marL="800100" lvl="2" indent="0">
              <a:buNone/>
            </a:pPr>
            <a:r>
              <a:rPr lang="en-US" sz="1800" dirty="0">
                <a:latin typeface="Consolas" panose="020B0609020204030204" pitchFamily="49" charset="0"/>
              </a:rPr>
              <a:t>The derivative is approximately 0.5402980985058647</a:t>
            </a:r>
          </a:p>
          <a:p>
            <a:pPr marL="800100" lvl="2" indent="0">
              <a:buNone/>
            </a:pPr>
            <a:r>
              <a:rPr lang="en-US" sz="1800" dirty="0">
                <a:latin typeface="Consolas" panose="020B0609020204030204" pitchFamily="49" charset="0"/>
              </a:rPr>
              <a:t>Enter a value of h (0.0 to quit): 1e-10</a:t>
            </a:r>
          </a:p>
          <a:p>
            <a:pPr marL="800100" lvl="2" indent="0">
              <a:buNone/>
            </a:pPr>
            <a:r>
              <a:rPr lang="en-US" sz="1800" dirty="0">
                <a:latin typeface="Consolas" panose="020B0609020204030204" pitchFamily="49" charset="0"/>
              </a:rPr>
              <a:t>The derivative is approximately 0.5403022473871033</a:t>
            </a:r>
          </a:p>
          <a:p>
            <a:pPr marL="800100" lvl="2" indent="0">
              <a:buNone/>
            </a:pPr>
            <a:r>
              <a:rPr lang="en-US" sz="1800" dirty="0">
                <a:latin typeface="Consolas" panose="020B0609020204030204" pitchFamily="49" charset="0"/>
              </a:rPr>
              <a:t>Enter a value of h (0.0 to quit): 1e-15</a:t>
            </a:r>
          </a:p>
          <a:p>
            <a:pPr marL="800100" lvl="2" indent="0">
              <a:buNone/>
            </a:pPr>
            <a:r>
              <a:rPr lang="en-US" sz="1800" dirty="0">
                <a:latin typeface="Consolas" panose="020B0609020204030204" pitchFamily="49" charset="0"/>
              </a:rPr>
              <a:t>The derivative is approximately 0.5551115123125783</a:t>
            </a:r>
          </a:p>
          <a:p>
            <a:pPr marL="800100" lvl="2" indent="0">
              <a:buNone/>
            </a:pPr>
            <a:r>
              <a:rPr lang="en-US" sz="1800" dirty="0">
                <a:latin typeface="Consolas" panose="020B0609020204030204" pitchFamily="49" charset="0"/>
              </a:rPr>
              <a:t>Enter a value of h (0.0 to quit): 1e-16</a:t>
            </a:r>
          </a:p>
          <a:p>
            <a:pPr marL="800100" lvl="2" indent="0">
              <a:buNone/>
            </a:pPr>
            <a:r>
              <a:rPr lang="en-US" sz="1800" dirty="0">
                <a:latin typeface="Consolas" panose="020B0609020204030204" pitchFamily="49" charset="0"/>
              </a:rPr>
              <a:t>The derivative is approximately 0</a:t>
            </a:r>
          </a:p>
          <a:p>
            <a:pPr marL="800100" lvl="2" indent="0">
              <a:buNone/>
            </a:pPr>
            <a:r>
              <a:rPr lang="en-US" sz="1800" dirty="0">
                <a:latin typeface="Consolas" panose="020B0609020204030204" pitchFamily="49" charset="0"/>
              </a:rPr>
              <a:t>Enter a value of h (0.0 to quit): 0.0</a:t>
            </a:r>
          </a:p>
        </p:txBody>
      </p:sp>
      <p:sp>
        <p:nvSpPr>
          <p:cNvPr id="4" name="Footer Placeholder 3"/>
          <p:cNvSpPr>
            <a:spLocks noGrp="1"/>
          </p:cNvSpPr>
          <p:nvPr>
            <p:ph type="ftr" sz="quarter" idx="11"/>
          </p:nvPr>
        </p:nvSpPr>
        <p:spPr/>
        <p:txBody>
          <a:bodyPr/>
          <a:lstStyle/>
          <a:p>
            <a:r>
              <a:rPr lang="en-US"/>
              <a:t>Course introduction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14</a:t>
            </a:fld>
            <a:endParaRPr lang="en-CA"/>
          </a:p>
        </p:txBody>
      </p:sp>
      <p:sp>
        <p:nvSpPr>
          <p:cNvPr id="6" name="Rectangle: Rounded Corners 5">
            <a:extLst>
              <a:ext uri="{FF2B5EF4-FFF2-40B4-BE49-F238E27FC236}">
                <a16:creationId xmlns:a16="http://schemas.microsoft.com/office/drawing/2014/main" id="{A5E454EF-C30C-463A-A08E-09AFA918F02B}"/>
              </a:ext>
            </a:extLst>
          </p:cNvPr>
          <p:cNvSpPr/>
          <p:nvPr/>
        </p:nvSpPr>
        <p:spPr>
          <a:xfrm>
            <a:off x="5311036" y="3653370"/>
            <a:ext cx="814192" cy="31001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1C8408E-C2B9-417F-A36E-ABFE736C6F03}"/>
              </a:ext>
            </a:extLst>
          </p:cNvPr>
          <p:cNvSpPr/>
          <p:nvPr/>
        </p:nvSpPr>
        <p:spPr>
          <a:xfrm>
            <a:off x="5311036" y="4306810"/>
            <a:ext cx="1052186" cy="31001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14C1C32-7C0C-4297-968C-AC002C270E73}"/>
              </a:ext>
            </a:extLst>
          </p:cNvPr>
          <p:cNvSpPr/>
          <p:nvPr/>
        </p:nvSpPr>
        <p:spPr>
          <a:xfrm>
            <a:off x="5300598" y="4985302"/>
            <a:ext cx="473901" cy="31001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182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Approximating the derivative</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Obviously, we have an issue here…</a:t>
            </a:r>
          </a:p>
          <a:p>
            <a:pPr lvl="1"/>
            <a:r>
              <a:rPr lang="en-US" dirty="0"/>
              <a:t>The first step is to be able to describe how </a:t>
            </a:r>
            <a:r>
              <a:rPr lang="en-US" i="1" dirty="0"/>
              <a:t>good</a:t>
            </a:r>
            <a:r>
              <a:rPr lang="en-US" dirty="0"/>
              <a:t> an approximation is to the exact solution</a:t>
            </a:r>
          </a:p>
          <a:p>
            <a:pPr lvl="1"/>
            <a:r>
              <a:rPr lang="en-US" dirty="0"/>
              <a:t>In the next topic,</a:t>
            </a:r>
            <a:br>
              <a:rPr lang="en-US" dirty="0"/>
            </a:br>
            <a:r>
              <a:rPr lang="en-US" dirty="0"/>
              <a:t>	we will focus on the design of floating-point numbers</a:t>
            </a:r>
          </a:p>
          <a:p>
            <a:pPr lvl="1"/>
            <a:r>
              <a:rPr lang="en-US" dirty="0"/>
              <a:t>The balance of the course will be focused on finding algorithms that avoid the issues with floating-point numbers</a:t>
            </a:r>
          </a:p>
        </p:txBody>
      </p:sp>
      <p:sp>
        <p:nvSpPr>
          <p:cNvPr id="4" name="Footer Placeholder 3"/>
          <p:cNvSpPr>
            <a:spLocks noGrp="1"/>
          </p:cNvSpPr>
          <p:nvPr>
            <p:ph type="ftr" sz="quarter" idx="11"/>
          </p:nvPr>
        </p:nvSpPr>
        <p:spPr/>
        <p:txBody>
          <a:bodyPr/>
          <a:lstStyle/>
          <a:p>
            <a:r>
              <a:rPr lang="en-US"/>
              <a:t>Course introduction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15</a:t>
            </a:fld>
            <a:endParaRPr lang="en-CA"/>
          </a:p>
        </p:txBody>
      </p:sp>
    </p:spTree>
    <p:custDataLst>
      <p:tags r:id="rId1"/>
    </p:custDataLst>
    <p:extLst>
      <p:ext uri="{BB962C8B-B14F-4D97-AF65-F5344CB8AC3E}">
        <p14:creationId xmlns:p14="http://schemas.microsoft.com/office/powerpoint/2010/main" val="346143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absolute error and relative error</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If </a:t>
            </a:r>
            <a:r>
              <a:rPr lang="en-US" i="1" dirty="0" err="1">
                <a:latin typeface="Times New Roman" panose="02020603050405020304" pitchFamily="18" charset="0"/>
              </a:rPr>
              <a:t>x</a:t>
            </a:r>
            <a:r>
              <a:rPr lang="en-US" baseline="-25000" dirty="0" err="1">
                <a:latin typeface="Times New Roman" panose="02020603050405020304" pitchFamily="18" charset="0"/>
              </a:rPr>
              <a:t>approx</a:t>
            </a:r>
            <a:r>
              <a:rPr lang="en-US" dirty="0"/>
              <a:t> is an approximation of a value </a:t>
            </a:r>
            <a:r>
              <a:rPr lang="en-US" i="1" dirty="0">
                <a:latin typeface="Times New Roman" panose="02020603050405020304" pitchFamily="18" charset="0"/>
              </a:rPr>
              <a:t>x</a:t>
            </a:r>
            <a:r>
              <a:rPr lang="en-US" dirty="0"/>
              <a:t>, we write                       and</a:t>
            </a:r>
          </a:p>
          <a:p>
            <a:endParaRPr lang="en-US" dirty="0"/>
          </a:p>
          <a:p>
            <a:endParaRPr lang="en-US" dirty="0"/>
          </a:p>
          <a:p>
            <a:r>
              <a:rPr lang="en-US" dirty="0"/>
              <a:t>Consequently, the </a:t>
            </a:r>
            <a:r>
              <a:rPr lang="en-US" i="1" dirty="0"/>
              <a:t>error</a:t>
            </a:r>
            <a:r>
              <a:rPr lang="en-US" dirty="0"/>
              <a:t> </a:t>
            </a:r>
            <a:r>
              <a:rPr lang="en-US" i="1" dirty="0">
                <a:latin typeface="Symbol" panose="05050102010706020507" pitchFamily="18" charset="2"/>
              </a:rPr>
              <a:t>e</a:t>
            </a:r>
            <a:r>
              <a:rPr lang="en-US" dirty="0"/>
              <a:t> is always:</a:t>
            </a:r>
          </a:p>
          <a:p>
            <a:endParaRPr lang="en-US" dirty="0"/>
          </a:p>
          <a:p>
            <a:endParaRPr lang="en-US" dirty="0"/>
          </a:p>
          <a:p>
            <a:r>
              <a:rPr lang="en-US" dirty="0"/>
              <a:t>Usually, however, we may refer to the </a:t>
            </a:r>
            <a:r>
              <a:rPr lang="en-US" i="1" dirty="0"/>
              <a:t>absolute error</a:t>
            </a:r>
            <a:r>
              <a:rPr lang="en-US" dirty="0"/>
              <a:t>:</a:t>
            </a:r>
          </a:p>
          <a:p>
            <a:endParaRPr lang="en-US" dirty="0"/>
          </a:p>
          <a:p>
            <a:endParaRPr lang="en-US" dirty="0"/>
          </a:p>
          <a:p>
            <a:r>
              <a:rPr lang="en-US" dirty="0"/>
              <a:t>We may also refer to the </a:t>
            </a:r>
            <a:r>
              <a:rPr lang="en-US" i="1" dirty="0"/>
              <a:t>relative error</a:t>
            </a:r>
            <a:r>
              <a:rPr lang="en-US" dirty="0"/>
              <a:t> and </a:t>
            </a:r>
            <a:r>
              <a:rPr lang="en-US" i="1" dirty="0"/>
              <a:t>percent relative error</a:t>
            </a:r>
            <a:r>
              <a:rPr lang="en-US" dirty="0"/>
              <a:t>:</a:t>
            </a:r>
          </a:p>
        </p:txBody>
      </p:sp>
      <p:sp>
        <p:nvSpPr>
          <p:cNvPr id="4" name="Footer Placeholder 3"/>
          <p:cNvSpPr>
            <a:spLocks noGrp="1"/>
          </p:cNvSpPr>
          <p:nvPr>
            <p:ph type="ftr" sz="quarter" idx="11"/>
          </p:nvPr>
        </p:nvSpPr>
        <p:spPr/>
        <p:txBody>
          <a:bodyPr/>
          <a:lstStyle/>
          <a:p>
            <a:r>
              <a:rPr lang="en-US"/>
              <a:t>Course introduction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16</a:t>
            </a:fld>
            <a:endParaRPr lang="en-CA"/>
          </a:p>
        </p:txBody>
      </p:sp>
      <p:graphicFrame>
        <p:nvGraphicFramePr>
          <p:cNvPr id="9" name="Object 8">
            <a:extLst>
              <a:ext uri="{FF2B5EF4-FFF2-40B4-BE49-F238E27FC236}">
                <a16:creationId xmlns:a16="http://schemas.microsoft.com/office/drawing/2014/main" id="{E00EAF53-A084-4F3F-851D-0454D7BE6400}"/>
              </a:ext>
            </a:extLst>
          </p:cNvPr>
          <p:cNvGraphicFramePr>
            <a:graphicFrameLocks noChangeAspect="1"/>
          </p:cNvGraphicFramePr>
          <p:nvPr>
            <p:extLst>
              <p:ext uri="{D42A27DB-BD31-4B8C-83A1-F6EECF244321}">
                <p14:modId xmlns:p14="http://schemas.microsoft.com/office/powerpoint/2010/main" val="3047334923"/>
              </p:ext>
            </p:extLst>
          </p:nvPr>
        </p:nvGraphicFramePr>
        <p:xfrm>
          <a:off x="3465513" y="2071688"/>
          <a:ext cx="1814512" cy="519112"/>
        </p:xfrm>
        <a:graphic>
          <a:graphicData uri="http://schemas.openxmlformats.org/presentationml/2006/ole">
            <mc:AlternateContent xmlns:mc="http://schemas.openxmlformats.org/markup-compatibility/2006">
              <mc:Choice xmlns:v="urn:schemas-microsoft-com:vml" Requires="v">
                <p:oleObj name="Equation" r:id="rId3" imgW="711000" imgH="203040" progId="Equation.DSMT4">
                  <p:embed/>
                </p:oleObj>
              </mc:Choice>
              <mc:Fallback>
                <p:oleObj name="Equation" r:id="rId3" imgW="711000" imgH="203040" progId="Equation.DSMT4">
                  <p:embed/>
                  <p:pic>
                    <p:nvPicPr>
                      <p:cNvPr id="9" name="Object 8">
                        <a:extLst>
                          <a:ext uri="{FF2B5EF4-FFF2-40B4-BE49-F238E27FC236}">
                            <a16:creationId xmlns:a16="http://schemas.microsoft.com/office/drawing/2014/main" id="{E00EAF53-A084-4F3F-851D-0454D7BE6400}"/>
                          </a:ext>
                        </a:extLst>
                      </p:cNvPr>
                      <p:cNvPicPr/>
                      <p:nvPr/>
                    </p:nvPicPr>
                    <p:blipFill>
                      <a:blip r:embed="rId4"/>
                      <a:stretch>
                        <a:fillRect/>
                      </a:stretch>
                    </p:blipFill>
                    <p:spPr>
                      <a:xfrm>
                        <a:off x="3465513" y="2071688"/>
                        <a:ext cx="1814512" cy="51911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5514E93-428A-4A45-99A6-AC5037B40558}"/>
              </a:ext>
            </a:extLst>
          </p:cNvPr>
          <p:cNvGraphicFramePr>
            <a:graphicFrameLocks noChangeAspect="1"/>
          </p:cNvGraphicFramePr>
          <p:nvPr>
            <p:extLst>
              <p:ext uri="{D42A27DB-BD31-4B8C-83A1-F6EECF244321}">
                <p14:modId xmlns:p14="http://schemas.microsoft.com/office/powerpoint/2010/main" val="130812602"/>
              </p:ext>
            </p:extLst>
          </p:nvPr>
        </p:nvGraphicFramePr>
        <p:xfrm>
          <a:off x="3487738" y="3259138"/>
          <a:ext cx="1781175" cy="519112"/>
        </p:xfrm>
        <a:graphic>
          <a:graphicData uri="http://schemas.openxmlformats.org/presentationml/2006/ole">
            <mc:AlternateContent xmlns:mc="http://schemas.openxmlformats.org/markup-compatibility/2006">
              <mc:Choice xmlns:v="urn:schemas-microsoft-com:vml" Requires="v">
                <p:oleObj name="Equation" r:id="rId5" imgW="698400" imgH="203040" progId="Equation.DSMT4">
                  <p:embed/>
                </p:oleObj>
              </mc:Choice>
              <mc:Fallback>
                <p:oleObj name="Equation" r:id="rId5" imgW="698400" imgH="203040" progId="Equation.DSMT4">
                  <p:embed/>
                  <p:pic>
                    <p:nvPicPr>
                      <p:cNvPr id="13" name="Object 12">
                        <a:extLst>
                          <a:ext uri="{FF2B5EF4-FFF2-40B4-BE49-F238E27FC236}">
                            <a16:creationId xmlns:a16="http://schemas.microsoft.com/office/drawing/2014/main" id="{F5514E93-428A-4A45-99A6-AC5037B40558}"/>
                          </a:ext>
                        </a:extLst>
                      </p:cNvPr>
                      <p:cNvPicPr/>
                      <p:nvPr/>
                    </p:nvPicPr>
                    <p:blipFill>
                      <a:blip r:embed="rId6"/>
                      <a:stretch>
                        <a:fillRect/>
                      </a:stretch>
                    </p:blipFill>
                    <p:spPr>
                      <a:xfrm>
                        <a:off x="3487738" y="3259138"/>
                        <a:ext cx="1781175" cy="51911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1FEE4745-8185-47F2-B69C-8507B5E33586}"/>
              </a:ext>
            </a:extLst>
          </p:cNvPr>
          <p:cNvGraphicFramePr>
            <a:graphicFrameLocks noChangeAspect="1"/>
          </p:cNvGraphicFramePr>
          <p:nvPr>
            <p:extLst>
              <p:ext uri="{D42A27DB-BD31-4B8C-83A1-F6EECF244321}">
                <p14:modId xmlns:p14="http://schemas.microsoft.com/office/powerpoint/2010/main" val="80526035"/>
              </p:ext>
            </p:extLst>
          </p:nvPr>
        </p:nvGraphicFramePr>
        <p:xfrm>
          <a:off x="3271044" y="4446588"/>
          <a:ext cx="2203450" cy="617538"/>
        </p:xfrm>
        <a:graphic>
          <a:graphicData uri="http://schemas.openxmlformats.org/presentationml/2006/ole">
            <mc:AlternateContent xmlns:mc="http://schemas.openxmlformats.org/markup-compatibility/2006">
              <mc:Choice xmlns:v="urn:schemas-microsoft-com:vml" Requires="v">
                <p:oleObj name="Equation" r:id="rId7" imgW="863280" imgH="241200" progId="Equation.DSMT4">
                  <p:embed/>
                </p:oleObj>
              </mc:Choice>
              <mc:Fallback>
                <p:oleObj name="Equation" r:id="rId7" imgW="863280" imgH="241200" progId="Equation.DSMT4">
                  <p:embed/>
                  <p:pic>
                    <p:nvPicPr>
                      <p:cNvPr id="14" name="Object 13">
                        <a:extLst>
                          <a:ext uri="{FF2B5EF4-FFF2-40B4-BE49-F238E27FC236}">
                            <a16:creationId xmlns:a16="http://schemas.microsoft.com/office/drawing/2014/main" id="{1FEE4745-8185-47F2-B69C-8507B5E33586}"/>
                          </a:ext>
                        </a:extLst>
                      </p:cNvPr>
                      <p:cNvPicPr/>
                      <p:nvPr/>
                    </p:nvPicPr>
                    <p:blipFill>
                      <a:blip r:embed="rId8"/>
                      <a:stretch>
                        <a:fillRect/>
                      </a:stretch>
                    </p:blipFill>
                    <p:spPr>
                      <a:xfrm>
                        <a:off x="3271044" y="4446588"/>
                        <a:ext cx="2203450" cy="61753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856C09BF-D7CA-4246-AFEC-CE2F2E3F9BC4}"/>
              </a:ext>
            </a:extLst>
          </p:cNvPr>
          <p:cNvGraphicFramePr>
            <a:graphicFrameLocks noChangeAspect="1"/>
          </p:cNvGraphicFramePr>
          <p:nvPr>
            <p:extLst>
              <p:ext uri="{D42A27DB-BD31-4B8C-83A1-F6EECF244321}">
                <p14:modId xmlns:p14="http://schemas.microsoft.com/office/powerpoint/2010/main" val="2126127472"/>
              </p:ext>
            </p:extLst>
          </p:nvPr>
        </p:nvGraphicFramePr>
        <p:xfrm>
          <a:off x="1489077" y="5612654"/>
          <a:ext cx="2203450" cy="1138238"/>
        </p:xfrm>
        <a:graphic>
          <a:graphicData uri="http://schemas.openxmlformats.org/presentationml/2006/ole">
            <mc:AlternateContent xmlns:mc="http://schemas.openxmlformats.org/markup-compatibility/2006">
              <mc:Choice xmlns:v="urn:schemas-microsoft-com:vml" Requires="v">
                <p:oleObj name="Equation" r:id="rId9" imgW="863280" imgH="444240" progId="Equation.DSMT4">
                  <p:embed/>
                </p:oleObj>
              </mc:Choice>
              <mc:Fallback>
                <p:oleObj name="Equation" r:id="rId9" imgW="863280" imgH="444240" progId="Equation.DSMT4">
                  <p:embed/>
                  <p:pic>
                    <p:nvPicPr>
                      <p:cNvPr id="15" name="Object 14">
                        <a:extLst>
                          <a:ext uri="{FF2B5EF4-FFF2-40B4-BE49-F238E27FC236}">
                            <a16:creationId xmlns:a16="http://schemas.microsoft.com/office/drawing/2014/main" id="{856C09BF-D7CA-4246-AFEC-CE2F2E3F9BC4}"/>
                          </a:ext>
                        </a:extLst>
                      </p:cNvPr>
                      <p:cNvPicPr/>
                      <p:nvPr/>
                    </p:nvPicPr>
                    <p:blipFill>
                      <a:blip r:embed="rId10"/>
                      <a:stretch>
                        <a:fillRect/>
                      </a:stretch>
                    </p:blipFill>
                    <p:spPr>
                      <a:xfrm>
                        <a:off x="1489077" y="5612654"/>
                        <a:ext cx="2203450" cy="113823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D10FD12C-876A-480A-8BD2-E877B342B7D5}"/>
              </a:ext>
            </a:extLst>
          </p:cNvPr>
          <p:cNvGraphicFramePr>
            <a:graphicFrameLocks noChangeAspect="1"/>
          </p:cNvGraphicFramePr>
          <p:nvPr>
            <p:extLst>
              <p:ext uri="{D42A27DB-BD31-4B8C-83A1-F6EECF244321}">
                <p14:modId xmlns:p14="http://schemas.microsoft.com/office/powerpoint/2010/main" val="687180001"/>
              </p:ext>
            </p:extLst>
          </p:nvPr>
        </p:nvGraphicFramePr>
        <p:xfrm>
          <a:off x="4003675" y="5557838"/>
          <a:ext cx="3951288" cy="1138237"/>
        </p:xfrm>
        <a:graphic>
          <a:graphicData uri="http://schemas.openxmlformats.org/presentationml/2006/ole">
            <mc:AlternateContent xmlns:mc="http://schemas.openxmlformats.org/markup-compatibility/2006">
              <mc:Choice xmlns:v="urn:schemas-microsoft-com:vml" Requires="v">
                <p:oleObj name="Equation" r:id="rId11" imgW="1549080" imgH="444240" progId="Equation.DSMT4">
                  <p:embed/>
                </p:oleObj>
              </mc:Choice>
              <mc:Fallback>
                <p:oleObj name="Equation" r:id="rId11" imgW="1549080" imgH="444240" progId="Equation.DSMT4">
                  <p:embed/>
                  <p:pic>
                    <p:nvPicPr>
                      <p:cNvPr id="17" name="Object 16">
                        <a:extLst>
                          <a:ext uri="{FF2B5EF4-FFF2-40B4-BE49-F238E27FC236}">
                            <a16:creationId xmlns:a16="http://schemas.microsoft.com/office/drawing/2014/main" id="{D10FD12C-876A-480A-8BD2-E877B342B7D5}"/>
                          </a:ext>
                        </a:extLst>
                      </p:cNvPr>
                      <p:cNvPicPr/>
                      <p:nvPr/>
                    </p:nvPicPr>
                    <p:blipFill>
                      <a:blip r:embed="rId12"/>
                      <a:stretch>
                        <a:fillRect/>
                      </a:stretch>
                    </p:blipFill>
                    <p:spPr>
                      <a:xfrm>
                        <a:off x="4003675" y="5557838"/>
                        <a:ext cx="3951288" cy="1138237"/>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B8B78924-941C-4A56-84B7-4F2D6EC623BD}"/>
              </a:ext>
            </a:extLst>
          </p:cNvPr>
          <p:cNvGraphicFramePr>
            <a:graphicFrameLocks noChangeAspect="1"/>
          </p:cNvGraphicFramePr>
          <p:nvPr>
            <p:extLst>
              <p:ext uri="{D42A27DB-BD31-4B8C-83A1-F6EECF244321}">
                <p14:modId xmlns:p14="http://schemas.microsoft.com/office/powerpoint/2010/main" val="3296069997"/>
              </p:ext>
            </p:extLst>
          </p:nvPr>
        </p:nvGraphicFramePr>
        <p:xfrm>
          <a:off x="6841451" y="1590153"/>
          <a:ext cx="1295400" cy="519113"/>
        </p:xfrm>
        <a:graphic>
          <a:graphicData uri="http://schemas.openxmlformats.org/presentationml/2006/ole">
            <mc:AlternateContent xmlns:mc="http://schemas.openxmlformats.org/markup-compatibility/2006">
              <mc:Choice xmlns:v="urn:schemas-microsoft-com:vml" Requires="v">
                <p:oleObj name="Equation" r:id="rId13" imgW="507960" imgH="203040" progId="Equation.DSMT4">
                  <p:embed/>
                </p:oleObj>
              </mc:Choice>
              <mc:Fallback>
                <p:oleObj name="Equation" r:id="rId13" imgW="507960" imgH="203040" progId="Equation.DSMT4">
                  <p:embed/>
                  <p:pic>
                    <p:nvPicPr>
                      <p:cNvPr id="18" name="Object 17">
                        <a:extLst>
                          <a:ext uri="{FF2B5EF4-FFF2-40B4-BE49-F238E27FC236}">
                            <a16:creationId xmlns:a16="http://schemas.microsoft.com/office/drawing/2014/main" id="{B8B78924-941C-4A56-84B7-4F2D6EC623BD}"/>
                          </a:ext>
                        </a:extLst>
                      </p:cNvPr>
                      <p:cNvPicPr/>
                      <p:nvPr/>
                    </p:nvPicPr>
                    <p:blipFill>
                      <a:blip r:embed="rId14"/>
                      <a:stretch>
                        <a:fillRect/>
                      </a:stretch>
                    </p:blipFill>
                    <p:spPr>
                      <a:xfrm>
                        <a:off x="6841451" y="1590153"/>
                        <a:ext cx="1295400" cy="51911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87490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absolute error and relative error</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For example, from calculus,</a:t>
            </a:r>
          </a:p>
          <a:p>
            <a:endParaRPr lang="en-US" dirty="0"/>
          </a:p>
          <a:p>
            <a:endParaRPr lang="en-US" dirty="0"/>
          </a:p>
          <a:p>
            <a:r>
              <a:rPr lang="en-US" dirty="0"/>
              <a:t>An approximation of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h</a:t>
            </a:r>
            <a:r>
              <a:rPr lang="en-US" dirty="0">
                <a:latin typeface="Times New Roman" panose="02020603050405020304" pitchFamily="18" charset="0"/>
              </a:rPr>
              <a:t>) </a:t>
            </a:r>
            <a:r>
              <a:rPr lang="en-US" dirty="0"/>
              <a:t>is </a:t>
            </a:r>
          </a:p>
          <a:p>
            <a:endParaRPr lang="en-US" dirty="0"/>
          </a:p>
          <a:p>
            <a:endParaRPr lang="en-US" dirty="0"/>
          </a:p>
          <a:p>
            <a:r>
              <a:rPr lang="en-US" dirty="0"/>
              <a:t>The error of the approximation is</a:t>
            </a:r>
          </a:p>
          <a:p>
            <a:endParaRPr lang="en-US" dirty="0"/>
          </a:p>
          <a:p>
            <a:endParaRPr lang="en-US" dirty="0"/>
          </a:p>
          <a:p>
            <a:r>
              <a:rPr lang="en-US" dirty="0"/>
              <a:t>The absolute error is</a:t>
            </a:r>
          </a:p>
        </p:txBody>
      </p:sp>
      <p:sp>
        <p:nvSpPr>
          <p:cNvPr id="4" name="Footer Placeholder 3"/>
          <p:cNvSpPr>
            <a:spLocks noGrp="1"/>
          </p:cNvSpPr>
          <p:nvPr>
            <p:ph type="ftr" sz="quarter" idx="11"/>
          </p:nvPr>
        </p:nvSpPr>
        <p:spPr/>
        <p:txBody>
          <a:bodyPr/>
          <a:lstStyle/>
          <a:p>
            <a:r>
              <a:rPr lang="en-US"/>
              <a:t>Course introduction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17</a:t>
            </a:fld>
            <a:endParaRPr lang="en-CA"/>
          </a:p>
        </p:txBody>
      </p:sp>
      <p:graphicFrame>
        <p:nvGraphicFramePr>
          <p:cNvPr id="9" name="Object 8">
            <a:extLst>
              <a:ext uri="{FF2B5EF4-FFF2-40B4-BE49-F238E27FC236}">
                <a16:creationId xmlns:a16="http://schemas.microsoft.com/office/drawing/2014/main" id="{E00EAF53-A084-4F3F-851D-0454D7BE6400}"/>
              </a:ext>
            </a:extLst>
          </p:cNvPr>
          <p:cNvGraphicFramePr>
            <a:graphicFrameLocks noChangeAspect="1"/>
          </p:cNvGraphicFramePr>
          <p:nvPr>
            <p:extLst>
              <p:ext uri="{D42A27DB-BD31-4B8C-83A1-F6EECF244321}">
                <p14:modId xmlns:p14="http://schemas.microsoft.com/office/powerpoint/2010/main" val="977182780"/>
              </p:ext>
            </p:extLst>
          </p:nvPr>
        </p:nvGraphicFramePr>
        <p:xfrm>
          <a:off x="1861344" y="1966166"/>
          <a:ext cx="5573712" cy="876300"/>
        </p:xfrm>
        <a:graphic>
          <a:graphicData uri="http://schemas.openxmlformats.org/presentationml/2006/ole">
            <mc:AlternateContent xmlns:mc="http://schemas.openxmlformats.org/markup-compatibility/2006">
              <mc:Choice xmlns:v="urn:schemas-microsoft-com:vml" Requires="v">
                <p:oleObj name="Equation" r:id="rId3" imgW="2184120" imgH="342720" progId="Equation.DSMT4">
                  <p:embed/>
                </p:oleObj>
              </mc:Choice>
              <mc:Fallback>
                <p:oleObj name="Equation" r:id="rId3" imgW="2184120" imgH="342720" progId="Equation.DSMT4">
                  <p:embed/>
                  <p:pic>
                    <p:nvPicPr>
                      <p:cNvPr id="9" name="Object 8">
                        <a:extLst>
                          <a:ext uri="{FF2B5EF4-FFF2-40B4-BE49-F238E27FC236}">
                            <a16:creationId xmlns:a16="http://schemas.microsoft.com/office/drawing/2014/main" id="{E00EAF53-A084-4F3F-851D-0454D7BE6400}"/>
                          </a:ext>
                        </a:extLst>
                      </p:cNvPr>
                      <p:cNvPicPr/>
                      <p:nvPr/>
                    </p:nvPicPr>
                    <p:blipFill>
                      <a:blip r:embed="rId4"/>
                      <a:stretch>
                        <a:fillRect/>
                      </a:stretch>
                    </p:blipFill>
                    <p:spPr>
                      <a:xfrm>
                        <a:off x="1861344" y="1966166"/>
                        <a:ext cx="5573712" cy="8763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7AE4AE08-44B9-4F08-A40C-6AEB5328231E}"/>
              </a:ext>
            </a:extLst>
          </p:cNvPr>
          <p:cNvGraphicFramePr>
            <a:graphicFrameLocks noChangeAspect="1"/>
          </p:cNvGraphicFramePr>
          <p:nvPr>
            <p:extLst>
              <p:ext uri="{D42A27DB-BD31-4B8C-83A1-F6EECF244321}">
                <p14:modId xmlns:p14="http://schemas.microsoft.com/office/powerpoint/2010/main" val="2500953652"/>
              </p:ext>
            </p:extLst>
          </p:nvPr>
        </p:nvGraphicFramePr>
        <p:xfrm>
          <a:off x="3529806" y="3323432"/>
          <a:ext cx="2236787" cy="584200"/>
        </p:xfrm>
        <a:graphic>
          <a:graphicData uri="http://schemas.openxmlformats.org/presentationml/2006/ole">
            <mc:AlternateContent xmlns:mc="http://schemas.openxmlformats.org/markup-compatibility/2006">
              <mc:Choice xmlns:v="urn:schemas-microsoft-com:vml" Requires="v">
                <p:oleObj name="Equation" r:id="rId5" imgW="876240" imgH="228600" progId="Equation.DSMT4">
                  <p:embed/>
                </p:oleObj>
              </mc:Choice>
              <mc:Fallback>
                <p:oleObj name="Equation" r:id="rId5" imgW="876240" imgH="228600" progId="Equation.DSMT4">
                  <p:embed/>
                  <p:pic>
                    <p:nvPicPr>
                      <p:cNvPr id="12" name="Object 11">
                        <a:extLst>
                          <a:ext uri="{FF2B5EF4-FFF2-40B4-BE49-F238E27FC236}">
                            <a16:creationId xmlns:a16="http://schemas.microsoft.com/office/drawing/2014/main" id="{7AE4AE08-44B9-4F08-A40C-6AEB5328231E}"/>
                          </a:ext>
                        </a:extLst>
                      </p:cNvPr>
                      <p:cNvPicPr/>
                      <p:nvPr/>
                    </p:nvPicPr>
                    <p:blipFill>
                      <a:blip r:embed="rId6"/>
                      <a:stretch>
                        <a:fillRect/>
                      </a:stretch>
                    </p:blipFill>
                    <p:spPr>
                      <a:xfrm>
                        <a:off x="3529806" y="3323432"/>
                        <a:ext cx="2236787" cy="5842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967DE35E-6D20-4B88-99D1-6DA25C54903C}"/>
              </a:ext>
            </a:extLst>
          </p:cNvPr>
          <p:cNvGraphicFramePr>
            <a:graphicFrameLocks noChangeAspect="1"/>
          </p:cNvGraphicFramePr>
          <p:nvPr>
            <p:extLst>
              <p:ext uri="{D42A27DB-BD31-4B8C-83A1-F6EECF244321}">
                <p14:modId xmlns:p14="http://schemas.microsoft.com/office/powerpoint/2010/main" val="1463063327"/>
              </p:ext>
            </p:extLst>
          </p:nvPr>
        </p:nvGraphicFramePr>
        <p:xfrm>
          <a:off x="3676650" y="4398963"/>
          <a:ext cx="1684338" cy="876300"/>
        </p:xfrm>
        <a:graphic>
          <a:graphicData uri="http://schemas.openxmlformats.org/presentationml/2006/ole">
            <mc:AlternateContent xmlns:mc="http://schemas.openxmlformats.org/markup-compatibility/2006">
              <mc:Choice xmlns:v="urn:schemas-microsoft-com:vml" Requires="v">
                <p:oleObj name="Equation" r:id="rId7" imgW="660240" imgH="342720" progId="Equation.DSMT4">
                  <p:embed/>
                </p:oleObj>
              </mc:Choice>
              <mc:Fallback>
                <p:oleObj name="Equation" r:id="rId7" imgW="660240" imgH="342720" progId="Equation.DSMT4">
                  <p:embed/>
                  <p:pic>
                    <p:nvPicPr>
                      <p:cNvPr id="16" name="Object 15">
                        <a:extLst>
                          <a:ext uri="{FF2B5EF4-FFF2-40B4-BE49-F238E27FC236}">
                            <a16:creationId xmlns:a16="http://schemas.microsoft.com/office/drawing/2014/main" id="{967DE35E-6D20-4B88-99D1-6DA25C54903C}"/>
                          </a:ext>
                        </a:extLst>
                      </p:cNvPr>
                      <p:cNvPicPr/>
                      <p:nvPr/>
                    </p:nvPicPr>
                    <p:blipFill>
                      <a:blip r:embed="rId8"/>
                      <a:stretch>
                        <a:fillRect/>
                      </a:stretch>
                    </p:blipFill>
                    <p:spPr>
                      <a:xfrm>
                        <a:off x="3676650" y="4398963"/>
                        <a:ext cx="1684338" cy="8763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0FB9AE9B-6857-4A35-90BF-7CA72132998D}"/>
              </a:ext>
            </a:extLst>
          </p:cNvPr>
          <p:cNvGraphicFramePr>
            <a:graphicFrameLocks noChangeAspect="1"/>
          </p:cNvGraphicFramePr>
          <p:nvPr>
            <p:extLst>
              <p:ext uri="{D42A27DB-BD31-4B8C-83A1-F6EECF244321}">
                <p14:modId xmlns:p14="http://schemas.microsoft.com/office/powerpoint/2010/main" val="3504127801"/>
              </p:ext>
            </p:extLst>
          </p:nvPr>
        </p:nvGraphicFramePr>
        <p:xfrm>
          <a:off x="2614613" y="5665788"/>
          <a:ext cx="3824287" cy="941387"/>
        </p:xfrm>
        <a:graphic>
          <a:graphicData uri="http://schemas.openxmlformats.org/presentationml/2006/ole">
            <mc:AlternateContent xmlns:mc="http://schemas.openxmlformats.org/markup-compatibility/2006">
              <mc:Choice xmlns:v="urn:schemas-microsoft-com:vml" Requires="v">
                <p:oleObj name="Equation" r:id="rId9" imgW="1498320" imgH="368280" progId="Equation.DSMT4">
                  <p:embed/>
                </p:oleObj>
              </mc:Choice>
              <mc:Fallback>
                <p:oleObj name="Equation" r:id="rId9" imgW="1498320" imgH="368280" progId="Equation.DSMT4">
                  <p:embed/>
                  <p:pic>
                    <p:nvPicPr>
                      <p:cNvPr id="18" name="Object 17">
                        <a:extLst>
                          <a:ext uri="{FF2B5EF4-FFF2-40B4-BE49-F238E27FC236}">
                            <a16:creationId xmlns:a16="http://schemas.microsoft.com/office/drawing/2014/main" id="{0FB9AE9B-6857-4A35-90BF-7CA72132998D}"/>
                          </a:ext>
                        </a:extLst>
                      </p:cNvPr>
                      <p:cNvPicPr/>
                      <p:nvPr/>
                    </p:nvPicPr>
                    <p:blipFill>
                      <a:blip r:embed="rId10"/>
                      <a:stretch>
                        <a:fillRect/>
                      </a:stretch>
                    </p:blipFill>
                    <p:spPr>
                      <a:xfrm>
                        <a:off x="2614613" y="5665788"/>
                        <a:ext cx="3824287" cy="94138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55236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absolute error and relative error</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For example, from calculus,</a:t>
            </a:r>
          </a:p>
          <a:p>
            <a:endParaRPr lang="en-US" dirty="0"/>
          </a:p>
          <a:p>
            <a:endParaRPr lang="en-US" dirty="0"/>
          </a:p>
          <a:p>
            <a:r>
              <a:rPr lang="en-US" dirty="0"/>
              <a:t>The relative error, assuming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h</a:t>
            </a:r>
            <a:r>
              <a:rPr lang="en-US" dirty="0">
                <a:latin typeface="Times New Roman" panose="02020603050405020304" pitchFamily="18" charset="0"/>
              </a:rPr>
              <a:t>) ≠ 0</a:t>
            </a:r>
            <a:r>
              <a:rPr lang="en-US" dirty="0"/>
              <a:t>, is</a:t>
            </a:r>
          </a:p>
          <a:p>
            <a:pPr marL="0" indent="0">
              <a:buNone/>
            </a:pPr>
            <a:endParaRPr lang="en-US" dirty="0"/>
          </a:p>
        </p:txBody>
      </p:sp>
      <p:sp>
        <p:nvSpPr>
          <p:cNvPr id="4" name="Footer Placeholder 3"/>
          <p:cNvSpPr>
            <a:spLocks noGrp="1"/>
          </p:cNvSpPr>
          <p:nvPr>
            <p:ph type="ftr" sz="quarter" idx="11"/>
          </p:nvPr>
        </p:nvSpPr>
        <p:spPr/>
        <p:txBody>
          <a:bodyPr/>
          <a:lstStyle/>
          <a:p>
            <a:r>
              <a:rPr lang="en-US"/>
              <a:t>Course introduction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18</a:t>
            </a:fld>
            <a:endParaRPr lang="en-CA"/>
          </a:p>
        </p:txBody>
      </p:sp>
      <p:graphicFrame>
        <p:nvGraphicFramePr>
          <p:cNvPr id="9" name="Object 8">
            <a:extLst>
              <a:ext uri="{FF2B5EF4-FFF2-40B4-BE49-F238E27FC236}">
                <a16:creationId xmlns:a16="http://schemas.microsoft.com/office/drawing/2014/main" id="{E00EAF53-A084-4F3F-851D-0454D7BE6400}"/>
              </a:ext>
            </a:extLst>
          </p:cNvPr>
          <p:cNvGraphicFramePr>
            <a:graphicFrameLocks noChangeAspect="1"/>
          </p:cNvGraphicFramePr>
          <p:nvPr/>
        </p:nvGraphicFramePr>
        <p:xfrm>
          <a:off x="1861344" y="1966166"/>
          <a:ext cx="5573712" cy="876300"/>
        </p:xfrm>
        <a:graphic>
          <a:graphicData uri="http://schemas.openxmlformats.org/presentationml/2006/ole">
            <mc:AlternateContent xmlns:mc="http://schemas.openxmlformats.org/markup-compatibility/2006">
              <mc:Choice xmlns:v="urn:schemas-microsoft-com:vml" Requires="v">
                <p:oleObj name="Equation" r:id="rId3" imgW="2184120" imgH="342720" progId="Equation.DSMT4">
                  <p:embed/>
                </p:oleObj>
              </mc:Choice>
              <mc:Fallback>
                <p:oleObj name="Equation" r:id="rId3" imgW="2184120" imgH="342720" progId="Equation.DSMT4">
                  <p:embed/>
                  <p:pic>
                    <p:nvPicPr>
                      <p:cNvPr id="9" name="Object 8">
                        <a:extLst>
                          <a:ext uri="{FF2B5EF4-FFF2-40B4-BE49-F238E27FC236}">
                            <a16:creationId xmlns:a16="http://schemas.microsoft.com/office/drawing/2014/main" id="{E00EAF53-A084-4F3F-851D-0454D7BE6400}"/>
                          </a:ext>
                        </a:extLst>
                      </p:cNvPr>
                      <p:cNvPicPr/>
                      <p:nvPr/>
                    </p:nvPicPr>
                    <p:blipFill>
                      <a:blip r:embed="rId4"/>
                      <a:stretch>
                        <a:fillRect/>
                      </a:stretch>
                    </p:blipFill>
                    <p:spPr>
                      <a:xfrm>
                        <a:off x="1861344" y="1966166"/>
                        <a:ext cx="5573712" cy="8763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0FB9AE9B-6857-4A35-90BF-7CA72132998D}"/>
              </a:ext>
            </a:extLst>
          </p:cNvPr>
          <p:cNvGraphicFramePr>
            <a:graphicFrameLocks noChangeAspect="1"/>
          </p:cNvGraphicFramePr>
          <p:nvPr>
            <p:extLst>
              <p:ext uri="{D42A27DB-BD31-4B8C-83A1-F6EECF244321}">
                <p14:modId xmlns:p14="http://schemas.microsoft.com/office/powerpoint/2010/main" val="3496927404"/>
              </p:ext>
            </p:extLst>
          </p:nvPr>
        </p:nvGraphicFramePr>
        <p:xfrm>
          <a:off x="2606675" y="3429000"/>
          <a:ext cx="4083050" cy="1492250"/>
        </p:xfrm>
        <a:graphic>
          <a:graphicData uri="http://schemas.openxmlformats.org/presentationml/2006/ole">
            <mc:AlternateContent xmlns:mc="http://schemas.openxmlformats.org/markup-compatibility/2006">
              <mc:Choice xmlns:v="urn:schemas-microsoft-com:vml" Requires="v">
                <p:oleObj name="Equation" r:id="rId5" imgW="1600200" imgH="583920" progId="Equation.DSMT4">
                  <p:embed/>
                </p:oleObj>
              </mc:Choice>
              <mc:Fallback>
                <p:oleObj name="Equation" r:id="rId5" imgW="1600200" imgH="583920" progId="Equation.DSMT4">
                  <p:embed/>
                  <p:pic>
                    <p:nvPicPr>
                      <p:cNvPr id="18" name="Object 17">
                        <a:extLst>
                          <a:ext uri="{FF2B5EF4-FFF2-40B4-BE49-F238E27FC236}">
                            <a16:creationId xmlns:a16="http://schemas.microsoft.com/office/drawing/2014/main" id="{0FB9AE9B-6857-4A35-90BF-7CA72132998D}"/>
                          </a:ext>
                        </a:extLst>
                      </p:cNvPr>
                      <p:cNvPicPr/>
                      <p:nvPr/>
                    </p:nvPicPr>
                    <p:blipFill>
                      <a:blip r:embed="rId6"/>
                      <a:stretch>
                        <a:fillRect/>
                      </a:stretch>
                    </p:blipFill>
                    <p:spPr>
                      <a:xfrm>
                        <a:off x="2606675" y="3429000"/>
                        <a:ext cx="4083050" cy="14922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824267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BDAF1-7B65-4D96-A20F-0809BFE6C10E}"/>
              </a:ext>
            </a:extLst>
          </p:cNvPr>
          <p:cNvSpPr>
            <a:spLocks noGrp="1"/>
          </p:cNvSpPr>
          <p:nvPr>
            <p:ph type="title"/>
          </p:nvPr>
        </p:nvSpPr>
        <p:spPr/>
        <p:txBody>
          <a:bodyPr/>
          <a:lstStyle/>
          <a:p>
            <a:r>
              <a:rPr lang="en-US" dirty="0"/>
              <a:t>Approximations of </a:t>
            </a:r>
            <a:r>
              <a:rPr lang="en-US" i="1" dirty="0">
                <a:latin typeface="Symbol" panose="05050102010706020507" pitchFamily="18" charset="2"/>
              </a:rPr>
              <a:t>p</a:t>
            </a:r>
          </a:p>
        </p:txBody>
      </p:sp>
      <p:sp>
        <p:nvSpPr>
          <p:cNvPr id="3" name="Content Placeholder 2">
            <a:extLst>
              <a:ext uri="{FF2B5EF4-FFF2-40B4-BE49-F238E27FC236}">
                <a16:creationId xmlns:a16="http://schemas.microsoft.com/office/drawing/2014/main" id="{A72091E9-A5F6-4DE2-98F7-3560EE918640}"/>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457200" lvl="1" indent="0">
              <a:buNone/>
            </a:pPr>
            <a:r>
              <a:rPr lang="en-US" sz="1800" dirty="0"/>
              <a:t>	    3.14		0.001593	0.0005070	0.05 %</a:t>
            </a:r>
          </a:p>
          <a:p>
            <a:pPr marL="457200" lvl="1" indent="0">
              <a:buNone/>
            </a:pPr>
            <a:r>
              <a:rPr lang="en-US" sz="1800" dirty="0"/>
              <a:t>	   22/7	 	0.001264	0.0004025	0.04 %</a:t>
            </a:r>
          </a:p>
          <a:p>
            <a:pPr marL="457200" lvl="1" indent="0">
              <a:buNone/>
            </a:pPr>
            <a:r>
              <a:rPr lang="en-US" sz="1800" dirty="0"/>
              <a:t>	355/113	  	0.0000002668	0.00000008491	0.000008491 %</a:t>
            </a:r>
          </a:p>
        </p:txBody>
      </p:sp>
      <p:sp>
        <p:nvSpPr>
          <p:cNvPr id="4" name="Footer Placeholder 3">
            <a:extLst>
              <a:ext uri="{FF2B5EF4-FFF2-40B4-BE49-F238E27FC236}">
                <a16:creationId xmlns:a16="http://schemas.microsoft.com/office/drawing/2014/main" id="{36BBAD42-8BD7-4228-864F-8B49F960D70B}"/>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9DBFAC7A-A094-4009-B8DB-0B13FBC9E95E}"/>
              </a:ext>
            </a:extLst>
          </p:cNvPr>
          <p:cNvSpPr>
            <a:spLocks noGrp="1"/>
          </p:cNvSpPr>
          <p:nvPr>
            <p:ph type="sldNum" sz="quarter" idx="12"/>
          </p:nvPr>
        </p:nvSpPr>
        <p:spPr/>
        <p:txBody>
          <a:bodyPr/>
          <a:lstStyle/>
          <a:p>
            <a:fld id="{42EF6DC8-DA9C-4533-8A40-BB00A2545AF8}" type="slidenum">
              <a:rPr lang="en-CA" smtClean="0"/>
              <a:pPr/>
              <a:t>19</a:t>
            </a:fld>
            <a:endParaRPr lang="en-CA"/>
          </a:p>
        </p:txBody>
      </p:sp>
      <p:graphicFrame>
        <p:nvGraphicFramePr>
          <p:cNvPr id="9" name="Table 9">
            <a:extLst>
              <a:ext uri="{FF2B5EF4-FFF2-40B4-BE49-F238E27FC236}">
                <a16:creationId xmlns:a16="http://schemas.microsoft.com/office/drawing/2014/main" id="{1F2AD844-0DA5-46C8-846E-B7AE3978C195}"/>
              </a:ext>
            </a:extLst>
          </p:cNvPr>
          <p:cNvGraphicFramePr>
            <a:graphicFrameLocks noGrp="1"/>
          </p:cNvGraphicFramePr>
          <p:nvPr>
            <p:extLst>
              <p:ext uri="{D42A27DB-BD31-4B8C-83A1-F6EECF244321}">
                <p14:modId xmlns:p14="http://schemas.microsoft.com/office/powerpoint/2010/main" val="401206964"/>
              </p:ext>
            </p:extLst>
          </p:nvPr>
        </p:nvGraphicFramePr>
        <p:xfrm>
          <a:off x="651353" y="2017786"/>
          <a:ext cx="7866346" cy="640080"/>
        </p:xfrm>
        <a:graphic>
          <a:graphicData uri="http://schemas.openxmlformats.org/drawingml/2006/table">
            <a:tbl>
              <a:tblPr firstRow="1" bandRow="1">
                <a:tableStyleId>{2D5ABB26-0587-4C30-8999-92F81FD0307C}</a:tableStyleId>
              </a:tblPr>
              <a:tblGrid>
                <a:gridCol w="2512214">
                  <a:extLst>
                    <a:ext uri="{9D8B030D-6E8A-4147-A177-3AD203B41FA5}">
                      <a16:colId xmlns:a16="http://schemas.microsoft.com/office/drawing/2014/main" val="3926943395"/>
                    </a:ext>
                  </a:extLst>
                </a:gridCol>
                <a:gridCol w="1208015">
                  <a:extLst>
                    <a:ext uri="{9D8B030D-6E8A-4147-A177-3AD203B41FA5}">
                      <a16:colId xmlns:a16="http://schemas.microsoft.com/office/drawing/2014/main" val="3622756247"/>
                    </a:ext>
                  </a:extLst>
                </a:gridCol>
                <a:gridCol w="2354895">
                  <a:extLst>
                    <a:ext uri="{9D8B030D-6E8A-4147-A177-3AD203B41FA5}">
                      <a16:colId xmlns:a16="http://schemas.microsoft.com/office/drawing/2014/main" val="252264145"/>
                    </a:ext>
                  </a:extLst>
                </a:gridCol>
                <a:gridCol w="1791222">
                  <a:extLst>
                    <a:ext uri="{9D8B030D-6E8A-4147-A177-3AD203B41FA5}">
                      <a16:colId xmlns:a16="http://schemas.microsoft.com/office/drawing/2014/main" val="4015727809"/>
                    </a:ext>
                  </a:extLst>
                </a:gridCol>
              </a:tblGrid>
              <a:tr h="370840">
                <a:tc>
                  <a:txBody>
                    <a:bodyPr/>
                    <a:lstStyle/>
                    <a:p>
                      <a:pPr algn="ct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Approximation</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Absolute error</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Relative</a:t>
                      </a:r>
                      <a:b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b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error</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Percent relative error</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8332"/>
                  </a:ext>
                </a:extLst>
              </a:tr>
            </a:tbl>
          </a:graphicData>
        </a:graphic>
      </p:graphicFrame>
      <p:sp>
        <p:nvSpPr>
          <p:cNvPr id="11" name="TextBox 10">
            <a:extLst>
              <a:ext uri="{FF2B5EF4-FFF2-40B4-BE49-F238E27FC236}">
                <a16:creationId xmlns:a16="http://schemas.microsoft.com/office/drawing/2014/main" id="{3441FDC2-D77D-423A-8703-F783384D91F7}"/>
              </a:ext>
            </a:extLst>
          </p:cNvPr>
          <p:cNvSpPr txBox="1"/>
          <p:nvPr/>
        </p:nvSpPr>
        <p:spPr>
          <a:xfrm>
            <a:off x="3183622" y="4934634"/>
            <a:ext cx="4588778" cy="646331"/>
          </a:xfrm>
          <a:prstGeom prst="rect">
            <a:avLst/>
          </a:prstGeom>
          <a:noFill/>
        </p:spPr>
        <p:txBody>
          <a:bodyPr wrap="square">
            <a:spAutoFit/>
          </a:bodyPr>
          <a:lstStyle/>
          <a:p>
            <a:pPr algn="ct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Note, we will always </a:t>
            </a:r>
            <a:r>
              <a:rPr lang="en-US" dirty="0">
                <a:solidFill>
                  <a:prstClr val="white"/>
                </a:solidFill>
                <a:latin typeface="Cambria" panose="02040503050406030204" pitchFamily="18" charset="0"/>
                <a:ea typeface="Cambria" panose="02040503050406030204" pitchFamily="18" charset="0"/>
                <a:cs typeface="Times New Roman" panose="02020603050405020304" pitchFamily="18" charset="0"/>
              </a:rPr>
              <a:t>describe</a:t>
            </a: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the absolute and relative error to four digits.</a:t>
            </a:r>
            <a:endParaRPr lang="en-US" dirty="0"/>
          </a:p>
        </p:txBody>
      </p:sp>
    </p:spTree>
    <p:custDataLst>
      <p:tags r:id="rId1"/>
    </p:custDataLst>
    <p:extLst>
      <p:ext uri="{BB962C8B-B14F-4D97-AF65-F5344CB8AC3E}">
        <p14:creationId xmlns:p14="http://schemas.microsoft.com/office/powerpoint/2010/main" val="233880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In this topic, we will</a:t>
            </a:r>
          </a:p>
          <a:p>
            <a:pPr lvl="1"/>
            <a:r>
              <a:rPr lang="en-US" dirty="0"/>
              <a:t>Give motivation for this course</a:t>
            </a:r>
          </a:p>
          <a:p>
            <a:pPr lvl="1"/>
            <a:r>
              <a:rPr lang="en-US" dirty="0"/>
              <a:t>Describe the difference between discrete mathematics and calculus (continuous mathematics)</a:t>
            </a:r>
          </a:p>
          <a:p>
            <a:pPr lvl="1"/>
            <a:r>
              <a:rPr lang="en-US" dirty="0"/>
              <a:t>Look at issues of trying to use computers to solve problems in calculus</a:t>
            </a:r>
          </a:p>
          <a:p>
            <a:pPr lvl="1"/>
            <a:r>
              <a:rPr lang="en-US" dirty="0"/>
              <a:t>Describe absolute and relative error</a:t>
            </a:r>
          </a:p>
          <a:p>
            <a:pPr lvl="1"/>
            <a:r>
              <a:rPr lang="en-US" dirty="0"/>
              <a:t>Describe the decimal and binary representation of real numbers</a:t>
            </a:r>
          </a:p>
          <a:p>
            <a:pPr lvl="1"/>
            <a:r>
              <a:rPr lang="en-US" dirty="0"/>
              <a:t>Define rounding and significant digits</a:t>
            </a:r>
          </a:p>
          <a:p>
            <a:pPr lvl="1"/>
            <a:r>
              <a:rPr lang="en-US" dirty="0"/>
              <a:t>Describe the difference between accuracy and precision</a:t>
            </a:r>
          </a:p>
          <a:p>
            <a:pPr lvl="1"/>
            <a:r>
              <a:rPr lang="en-US" dirty="0"/>
              <a:t>Given an overview of the balance of this course</a:t>
            </a:r>
          </a:p>
        </p:txBody>
      </p:sp>
      <p:sp>
        <p:nvSpPr>
          <p:cNvPr id="4" name="Footer Placeholder 3"/>
          <p:cNvSpPr>
            <a:spLocks noGrp="1"/>
          </p:cNvSpPr>
          <p:nvPr>
            <p:ph type="ftr" sz="quarter" idx="11"/>
          </p:nvPr>
        </p:nvSpPr>
        <p:spPr/>
        <p:txBody>
          <a:bodyPr/>
          <a:lstStyle/>
          <a:p>
            <a:r>
              <a:rPr lang="en-US" dirty="0"/>
              <a:t>Course introduction</a:t>
            </a:r>
            <a:endParaRPr lang="en-CA" dirty="0"/>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dirty="0"/>
          </a:p>
        </p:txBody>
      </p:sp>
    </p:spTree>
    <p:extLst>
      <p:ext uri="{BB962C8B-B14F-4D97-AF65-F5344CB8AC3E}">
        <p14:creationId xmlns:p14="http://schemas.microsoft.com/office/powerpoint/2010/main" val="2835283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do we prefer?</a:t>
            </a:r>
            <a:endParaRPr lang="en-CA" dirty="0"/>
          </a:p>
        </p:txBody>
      </p:sp>
      <p:sp>
        <p:nvSpPr>
          <p:cNvPr id="3" name="Content Placeholder 2"/>
          <p:cNvSpPr>
            <a:spLocks noGrp="1"/>
          </p:cNvSpPr>
          <p:nvPr>
            <p:ph idx="1"/>
          </p:nvPr>
        </p:nvSpPr>
        <p:spPr>
          <a:xfrm>
            <a:off x="457200" y="1600200"/>
            <a:ext cx="8382000" cy="4525963"/>
          </a:xfrm>
        </p:spPr>
        <p:txBody>
          <a:bodyPr>
            <a:normAutofit lnSpcReduction="10000"/>
          </a:bodyPr>
          <a:lstStyle/>
          <a:p>
            <a:r>
              <a:rPr lang="en-US" dirty="0"/>
              <a:t>It is easier to discuss absolute error over error</a:t>
            </a:r>
          </a:p>
          <a:p>
            <a:pPr lvl="1"/>
            <a:r>
              <a:rPr lang="en-US" dirty="0"/>
              <a:t>Neither, however, are unit-free:</a:t>
            </a:r>
          </a:p>
          <a:p>
            <a:pPr lvl="2"/>
            <a:r>
              <a:rPr lang="en-US" dirty="0"/>
              <a:t>If you were told that the absolute error was 10 m</a:t>
            </a:r>
          </a:p>
          <a:p>
            <a:pPr lvl="3"/>
            <a:r>
              <a:rPr lang="en-US" dirty="0"/>
              <a:t>This is great if you’re measuring the distance to the Moon</a:t>
            </a:r>
          </a:p>
          <a:p>
            <a:pPr lvl="3"/>
            <a:r>
              <a:rPr lang="en-US" dirty="0"/>
              <a:t>Somewhat sub-optimal if you’re measuring the width of a wire</a:t>
            </a:r>
          </a:p>
          <a:p>
            <a:pPr lvl="1"/>
            <a:r>
              <a:rPr lang="en-US" dirty="0"/>
              <a:t>The relative error is unit-free:</a:t>
            </a:r>
          </a:p>
          <a:p>
            <a:pPr lvl="2"/>
            <a:r>
              <a:rPr lang="en-US" dirty="0"/>
              <a:t>A relative error of 0.01 means that the approximation is good to one part in a hundred, regardless of  the magnitude of the exact value</a:t>
            </a:r>
          </a:p>
          <a:p>
            <a:pPr lvl="2"/>
            <a:r>
              <a:rPr lang="en-US" dirty="0"/>
              <a:t>A relative error of 0.01 is a 1% relative error</a:t>
            </a:r>
          </a:p>
          <a:p>
            <a:pPr lvl="1"/>
            <a:r>
              <a:rPr lang="en-US" dirty="0"/>
              <a:t>The relative error is not defined for approximating zero,</a:t>
            </a:r>
            <a:br>
              <a:rPr lang="en-US" dirty="0"/>
            </a:br>
            <a:r>
              <a:rPr lang="en-US" dirty="0"/>
              <a:t>	but if you’re approximating zero and you know it…</a:t>
            </a:r>
          </a:p>
          <a:p>
            <a:r>
              <a:rPr lang="en-US" dirty="0"/>
              <a:t>Note that the Taylor series gives an absolute error</a:t>
            </a:r>
          </a:p>
          <a:p>
            <a:pPr marL="0" indent="0">
              <a:buNone/>
            </a:pPr>
            <a:endParaRPr lang="en-US" dirty="0"/>
          </a:p>
        </p:txBody>
      </p:sp>
      <p:sp>
        <p:nvSpPr>
          <p:cNvPr id="4" name="Footer Placeholder 3"/>
          <p:cNvSpPr>
            <a:spLocks noGrp="1"/>
          </p:cNvSpPr>
          <p:nvPr>
            <p:ph type="ftr" sz="quarter" idx="11"/>
          </p:nvPr>
        </p:nvSpPr>
        <p:spPr/>
        <p:txBody>
          <a:bodyPr/>
          <a:lstStyle/>
          <a:p>
            <a:r>
              <a:rPr lang="en-US"/>
              <a:t>Course introduction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20</a:t>
            </a:fld>
            <a:endParaRPr lang="en-CA"/>
          </a:p>
        </p:txBody>
      </p:sp>
    </p:spTree>
    <p:custDataLst>
      <p:tags r:id="rId1"/>
    </p:custDataLst>
    <p:extLst>
      <p:ext uri="{BB962C8B-B14F-4D97-AF65-F5344CB8AC3E}">
        <p14:creationId xmlns:p14="http://schemas.microsoft.com/office/powerpoint/2010/main" val="100545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6344-6230-49C4-B32C-C7EF3FE2179F}"/>
              </a:ext>
            </a:extLst>
          </p:cNvPr>
          <p:cNvSpPr>
            <a:spLocks noGrp="1"/>
          </p:cNvSpPr>
          <p:nvPr>
            <p:ph type="title"/>
          </p:nvPr>
        </p:nvSpPr>
        <p:spPr/>
        <p:txBody>
          <a:bodyPr/>
          <a:lstStyle/>
          <a:p>
            <a:r>
              <a:rPr lang="en-US" dirty="0"/>
              <a:t>Decimal and binary representations</a:t>
            </a:r>
          </a:p>
        </p:txBody>
      </p:sp>
      <p:sp>
        <p:nvSpPr>
          <p:cNvPr id="3" name="Content Placeholder 2">
            <a:extLst>
              <a:ext uri="{FF2B5EF4-FFF2-40B4-BE49-F238E27FC236}">
                <a16:creationId xmlns:a16="http://schemas.microsoft.com/office/drawing/2014/main" id="{31FF9467-683C-490A-AB93-E72A1A2584D6}"/>
              </a:ext>
            </a:extLst>
          </p:cNvPr>
          <p:cNvSpPr>
            <a:spLocks noGrp="1"/>
          </p:cNvSpPr>
          <p:nvPr>
            <p:ph idx="1"/>
          </p:nvPr>
        </p:nvSpPr>
        <p:spPr/>
        <p:txBody>
          <a:bodyPr/>
          <a:lstStyle/>
          <a:p>
            <a:r>
              <a:rPr lang="en-US" dirty="0"/>
              <a:t>Having described error, we will now look at the representation of real numbers:</a:t>
            </a:r>
          </a:p>
          <a:p>
            <a:pPr lvl="1"/>
            <a:r>
              <a:rPr lang="en-US" dirty="0"/>
              <a:t>The decimal representation</a:t>
            </a:r>
          </a:p>
          <a:p>
            <a:pPr lvl="1"/>
            <a:r>
              <a:rPr lang="en-US" dirty="0"/>
              <a:t>Binary representation</a:t>
            </a:r>
          </a:p>
          <a:p>
            <a:pPr lvl="1"/>
            <a:r>
              <a:rPr lang="en-US" dirty="0"/>
              <a:t>Rounding and significant digits</a:t>
            </a:r>
          </a:p>
          <a:p>
            <a:pPr lvl="1"/>
            <a:endParaRPr lang="en-US" dirty="0"/>
          </a:p>
        </p:txBody>
      </p:sp>
      <p:sp>
        <p:nvSpPr>
          <p:cNvPr id="4" name="Footer Placeholder 3">
            <a:extLst>
              <a:ext uri="{FF2B5EF4-FFF2-40B4-BE49-F238E27FC236}">
                <a16:creationId xmlns:a16="http://schemas.microsoft.com/office/drawing/2014/main" id="{41BA8B6B-7EDC-4362-B61A-4A65451993BE}"/>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C81C6AF6-2AF8-4A7A-BE32-DEFFC95C4232}"/>
              </a:ext>
            </a:extLst>
          </p:cNvPr>
          <p:cNvSpPr>
            <a:spLocks noGrp="1"/>
          </p:cNvSpPr>
          <p:nvPr>
            <p:ph type="sldNum" sz="quarter" idx="12"/>
          </p:nvPr>
        </p:nvSpPr>
        <p:spPr/>
        <p:txBody>
          <a:bodyPr/>
          <a:lstStyle/>
          <a:p>
            <a:fld id="{42EF6DC8-DA9C-4533-8A40-BB00A2545AF8}" type="slidenum">
              <a:rPr lang="en-CA" smtClean="0"/>
              <a:pPr/>
              <a:t>21</a:t>
            </a:fld>
            <a:endParaRPr lang="en-CA"/>
          </a:p>
        </p:txBody>
      </p:sp>
      <p:sp>
        <p:nvSpPr>
          <p:cNvPr id="6" name="TextBox 5">
            <a:extLst>
              <a:ext uri="{FF2B5EF4-FFF2-40B4-BE49-F238E27FC236}">
                <a16:creationId xmlns:a16="http://schemas.microsoft.com/office/drawing/2014/main" id="{5A87E803-60CF-4999-8AEE-262C32A630ED}"/>
              </a:ext>
            </a:extLst>
          </p:cNvPr>
          <p:cNvSpPr txBox="1"/>
          <p:nvPr/>
        </p:nvSpPr>
        <p:spPr>
          <a:xfrm>
            <a:off x="846162" y="5102473"/>
            <a:ext cx="5744265" cy="830997"/>
          </a:xfrm>
          <a:prstGeom prst="rect">
            <a:avLst/>
          </a:prstGeom>
          <a:noFill/>
        </p:spPr>
        <p:txBody>
          <a:bodyPr wrap="none" rtlCol="0">
            <a:spAutoFit/>
          </a:bodyPr>
          <a:lstStyle/>
          <a:p>
            <a:r>
              <a:rPr lang="en-US" sz="4800" dirty="0">
                <a:solidFill>
                  <a:srgbClr val="FF0000"/>
                </a:solidFill>
                <a:highlight>
                  <a:srgbClr val="FFFF00"/>
                </a:highlight>
              </a:rPr>
              <a:t>TO BE RECORDED!!!!!!</a:t>
            </a:r>
          </a:p>
        </p:txBody>
      </p:sp>
    </p:spTree>
    <p:extLst>
      <p:ext uri="{BB962C8B-B14F-4D97-AF65-F5344CB8AC3E}">
        <p14:creationId xmlns:p14="http://schemas.microsoft.com/office/powerpoint/2010/main" val="120142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D07C-7F9E-4479-9661-3CE38D521045}"/>
              </a:ext>
            </a:extLst>
          </p:cNvPr>
          <p:cNvSpPr>
            <a:spLocks noGrp="1"/>
          </p:cNvSpPr>
          <p:nvPr>
            <p:ph type="title"/>
          </p:nvPr>
        </p:nvSpPr>
        <p:spPr/>
        <p:txBody>
          <a:bodyPr/>
          <a:lstStyle/>
          <a:p>
            <a:r>
              <a:rPr lang="en-US" dirty="0"/>
              <a:t>Decimal numbers</a:t>
            </a:r>
          </a:p>
        </p:txBody>
      </p:sp>
      <p:sp>
        <p:nvSpPr>
          <p:cNvPr id="3" name="Content Placeholder 2">
            <a:extLst>
              <a:ext uri="{FF2B5EF4-FFF2-40B4-BE49-F238E27FC236}">
                <a16:creationId xmlns:a16="http://schemas.microsoft.com/office/drawing/2014/main" id="{E29BA7B0-AE62-4196-A59F-348513453EB5}"/>
              </a:ext>
            </a:extLst>
          </p:cNvPr>
          <p:cNvSpPr>
            <a:spLocks noGrp="1"/>
          </p:cNvSpPr>
          <p:nvPr>
            <p:ph idx="1"/>
          </p:nvPr>
        </p:nvSpPr>
        <p:spPr/>
        <p:txBody>
          <a:bodyPr/>
          <a:lstStyle/>
          <a:p>
            <a:r>
              <a:rPr lang="en-US" dirty="0"/>
              <a:t>A non-zero real number is written as a decimal number when it is in the form </a:t>
            </a:r>
          </a:p>
          <a:p>
            <a:pPr marL="0" indent="0">
              <a:buNone/>
            </a:pPr>
            <a:endParaRPr lang="en-US" dirty="0"/>
          </a:p>
          <a:p>
            <a:r>
              <a:rPr lang="en-US" dirty="0"/>
              <a:t>Here we have</a:t>
            </a:r>
          </a:p>
          <a:p>
            <a:pPr lvl="1"/>
            <a:r>
              <a:rPr lang="en-US" i="1" dirty="0">
                <a:latin typeface="Times New Roman" panose="02020603050405020304" pitchFamily="18" charset="0"/>
              </a:rPr>
              <a:t>d</a:t>
            </a:r>
            <a:r>
              <a:rPr lang="en-US" baseline="-25000" dirty="0">
                <a:latin typeface="Times New Roman" panose="02020603050405020304" pitchFamily="18" charset="0"/>
              </a:rPr>
              <a:t>0</a:t>
            </a:r>
            <a:r>
              <a:rPr lang="en-US" dirty="0"/>
              <a:t> is a non-zero digit</a:t>
            </a:r>
          </a:p>
          <a:p>
            <a:pPr lvl="1"/>
            <a:r>
              <a:rPr lang="en-US" dirty="0"/>
              <a:t>Each other </a:t>
            </a:r>
            <a:r>
              <a:rPr lang="en-US" i="1" dirty="0">
                <a:latin typeface="Times New Roman" panose="02020603050405020304" pitchFamily="18" charset="0"/>
              </a:rPr>
              <a:t>d</a:t>
            </a:r>
            <a:r>
              <a:rPr lang="en-US" i="1" baseline="-25000" dirty="0">
                <a:latin typeface="Times New Roman" panose="02020603050405020304" pitchFamily="18" charset="0"/>
              </a:rPr>
              <a:t>k</a:t>
            </a:r>
            <a:r>
              <a:rPr lang="en-US" i="1" baseline="30000" dirty="0"/>
              <a:t> </a:t>
            </a:r>
            <a:r>
              <a:rPr lang="en-US" baseline="30000" dirty="0"/>
              <a:t> </a:t>
            </a:r>
            <a:r>
              <a:rPr lang="en-US" dirty="0"/>
              <a:t>is a decimal digit</a:t>
            </a:r>
          </a:p>
          <a:p>
            <a:pPr lvl="1"/>
            <a:r>
              <a:rPr lang="en-US" dirty="0"/>
              <a:t>The exponent </a:t>
            </a:r>
            <a:r>
              <a:rPr lang="en-US" i="1" dirty="0">
                <a:latin typeface="Times New Roman" panose="02020603050405020304" pitchFamily="18" charset="0"/>
              </a:rPr>
              <a:t>e</a:t>
            </a:r>
            <a:r>
              <a:rPr lang="en-US" dirty="0"/>
              <a:t> is an integer</a:t>
            </a:r>
          </a:p>
          <a:p>
            <a:endParaRPr lang="en-US" dirty="0"/>
          </a:p>
          <a:p>
            <a:r>
              <a:rPr lang="en-US" dirty="0"/>
              <a:t>This is usually contrasted with fractional form for rational numbers</a:t>
            </a:r>
          </a:p>
        </p:txBody>
      </p:sp>
      <p:sp>
        <p:nvSpPr>
          <p:cNvPr id="4" name="Footer Placeholder 3">
            <a:extLst>
              <a:ext uri="{FF2B5EF4-FFF2-40B4-BE49-F238E27FC236}">
                <a16:creationId xmlns:a16="http://schemas.microsoft.com/office/drawing/2014/main" id="{D9C71C25-9095-4C89-A722-44EBBBAC9F7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3074B29F-75C1-42F9-9201-62B50C3CF270}"/>
              </a:ext>
            </a:extLst>
          </p:cNvPr>
          <p:cNvSpPr>
            <a:spLocks noGrp="1"/>
          </p:cNvSpPr>
          <p:nvPr>
            <p:ph type="sldNum" sz="quarter" idx="12"/>
          </p:nvPr>
        </p:nvSpPr>
        <p:spPr/>
        <p:txBody>
          <a:bodyPr/>
          <a:lstStyle/>
          <a:p>
            <a:fld id="{42EF6DC8-DA9C-4533-8A40-BB00A2545AF8}" type="slidenum">
              <a:rPr lang="en-CA" smtClean="0"/>
              <a:pPr/>
              <a:t>22</a:t>
            </a:fld>
            <a:endParaRPr lang="en-CA"/>
          </a:p>
        </p:txBody>
      </p:sp>
      <p:graphicFrame>
        <p:nvGraphicFramePr>
          <p:cNvPr id="6" name="Object 5">
            <a:extLst>
              <a:ext uri="{FF2B5EF4-FFF2-40B4-BE49-F238E27FC236}">
                <a16:creationId xmlns:a16="http://schemas.microsoft.com/office/drawing/2014/main" id="{7BC1497C-C035-4C94-A4C6-D24902192BFF}"/>
              </a:ext>
            </a:extLst>
          </p:cNvPr>
          <p:cNvGraphicFramePr>
            <a:graphicFrameLocks noChangeAspect="1"/>
          </p:cNvGraphicFramePr>
          <p:nvPr>
            <p:extLst>
              <p:ext uri="{D42A27DB-BD31-4B8C-83A1-F6EECF244321}">
                <p14:modId xmlns:p14="http://schemas.microsoft.com/office/powerpoint/2010/main" val="842330939"/>
              </p:ext>
            </p:extLst>
          </p:nvPr>
        </p:nvGraphicFramePr>
        <p:xfrm>
          <a:off x="3128963" y="2239963"/>
          <a:ext cx="2884487" cy="519112"/>
        </p:xfrm>
        <a:graphic>
          <a:graphicData uri="http://schemas.openxmlformats.org/presentationml/2006/ole">
            <mc:AlternateContent xmlns:mc="http://schemas.openxmlformats.org/markup-compatibility/2006">
              <mc:Choice xmlns:v="urn:schemas-microsoft-com:vml" Requires="v">
                <p:oleObj name="Equation" r:id="rId3" imgW="1130040" imgH="203040" progId="Equation.DSMT4">
                  <p:embed/>
                </p:oleObj>
              </mc:Choice>
              <mc:Fallback>
                <p:oleObj name="Equation" r:id="rId3" imgW="1130040" imgH="203040" progId="Equation.DSMT4">
                  <p:embed/>
                  <p:pic>
                    <p:nvPicPr>
                      <p:cNvPr id="6" name="Object 5">
                        <a:extLst>
                          <a:ext uri="{FF2B5EF4-FFF2-40B4-BE49-F238E27FC236}">
                            <a16:creationId xmlns:a16="http://schemas.microsoft.com/office/drawing/2014/main" id="{7BC1497C-C035-4C94-A4C6-D24902192BFF}"/>
                          </a:ext>
                        </a:extLst>
                      </p:cNvPr>
                      <p:cNvPicPr/>
                      <p:nvPr/>
                    </p:nvPicPr>
                    <p:blipFill>
                      <a:blip r:embed="rId4"/>
                      <a:stretch>
                        <a:fillRect/>
                      </a:stretch>
                    </p:blipFill>
                    <p:spPr>
                      <a:xfrm>
                        <a:off x="3128963" y="2239963"/>
                        <a:ext cx="2884487" cy="51911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60077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D07C-7F9E-4479-9661-3CE38D521045}"/>
              </a:ext>
            </a:extLst>
          </p:cNvPr>
          <p:cNvSpPr>
            <a:spLocks noGrp="1"/>
          </p:cNvSpPr>
          <p:nvPr>
            <p:ph type="title"/>
          </p:nvPr>
        </p:nvSpPr>
        <p:spPr/>
        <p:txBody>
          <a:bodyPr/>
          <a:lstStyle/>
          <a:p>
            <a:r>
              <a:rPr lang="en-US" dirty="0"/>
              <a:t>Decimal numbers</a:t>
            </a:r>
          </a:p>
        </p:txBody>
      </p:sp>
      <p:sp>
        <p:nvSpPr>
          <p:cNvPr id="3" name="Content Placeholder 2">
            <a:extLst>
              <a:ext uri="{FF2B5EF4-FFF2-40B4-BE49-F238E27FC236}">
                <a16:creationId xmlns:a16="http://schemas.microsoft.com/office/drawing/2014/main" id="{E29BA7B0-AE62-4196-A59F-348513453EB5}"/>
              </a:ext>
            </a:extLst>
          </p:cNvPr>
          <p:cNvSpPr>
            <a:spLocks noGrp="1"/>
          </p:cNvSpPr>
          <p:nvPr>
            <p:ph idx="1"/>
          </p:nvPr>
        </p:nvSpPr>
        <p:spPr/>
        <p:txBody>
          <a:bodyPr/>
          <a:lstStyle/>
          <a:p>
            <a:r>
              <a:rPr lang="en-US" dirty="0"/>
              <a:t>If </a:t>
            </a:r>
            <a:r>
              <a:rPr lang="en-US" i="1" dirty="0"/>
              <a:t>e</a:t>
            </a:r>
            <a:r>
              <a:rPr lang="en-US" dirty="0"/>
              <a:t> is small in magnitude,</a:t>
            </a:r>
            <a:br>
              <a:rPr lang="en-US" dirty="0"/>
            </a:br>
            <a:r>
              <a:rPr lang="en-US" dirty="0"/>
              <a:t>	we may simply move the decimal point:</a:t>
            </a:r>
          </a:p>
          <a:p>
            <a:endParaRPr lang="en-US" dirty="0"/>
          </a:p>
          <a:p>
            <a:endParaRPr lang="en-US" dirty="0"/>
          </a:p>
          <a:p>
            <a:endParaRPr lang="en-US" dirty="0"/>
          </a:p>
          <a:p>
            <a:endParaRPr lang="en-US" dirty="0"/>
          </a:p>
          <a:p>
            <a:r>
              <a:rPr lang="en-US" dirty="0"/>
              <a:t>For example,</a:t>
            </a:r>
          </a:p>
          <a:p>
            <a:pPr marL="0" indent="0">
              <a:buNone/>
            </a:pPr>
            <a:endParaRPr lang="en-US" dirty="0"/>
          </a:p>
          <a:p>
            <a:pPr marL="0" indent="0">
              <a:buNone/>
            </a:pPr>
            <a:r>
              <a:rPr lang="en-US" dirty="0"/>
              <a:t>      </a:t>
            </a:r>
          </a:p>
        </p:txBody>
      </p:sp>
      <p:sp>
        <p:nvSpPr>
          <p:cNvPr id="4" name="Footer Placeholder 3">
            <a:extLst>
              <a:ext uri="{FF2B5EF4-FFF2-40B4-BE49-F238E27FC236}">
                <a16:creationId xmlns:a16="http://schemas.microsoft.com/office/drawing/2014/main" id="{D9C71C25-9095-4C89-A722-44EBBBAC9F7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3074B29F-75C1-42F9-9201-62B50C3CF270}"/>
              </a:ext>
            </a:extLst>
          </p:cNvPr>
          <p:cNvSpPr>
            <a:spLocks noGrp="1"/>
          </p:cNvSpPr>
          <p:nvPr>
            <p:ph type="sldNum" sz="quarter" idx="12"/>
          </p:nvPr>
        </p:nvSpPr>
        <p:spPr/>
        <p:txBody>
          <a:bodyPr/>
          <a:lstStyle/>
          <a:p>
            <a:fld id="{42EF6DC8-DA9C-4533-8A40-BB00A2545AF8}" type="slidenum">
              <a:rPr lang="en-CA" smtClean="0"/>
              <a:pPr/>
              <a:t>23</a:t>
            </a:fld>
            <a:endParaRPr lang="en-CA"/>
          </a:p>
        </p:txBody>
      </p:sp>
      <p:graphicFrame>
        <p:nvGraphicFramePr>
          <p:cNvPr id="6" name="Object 5">
            <a:extLst>
              <a:ext uri="{FF2B5EF4-FFF2-40B4-BE49-F238E27FC236}">
                <a16:creationId xmlns:a16="http://schemas.microsoft.com/office/drawing/2014/main" id="{7BC1497C-C035-4C94-A4C6-D24902192BFF}"/>
              </a:ext>
            </a:extLst>
          </p:cNvPr>
          <p:cNvGraphicFramePr>
            <a:graphicFrameLocks noChangeAspect="1"/>
          </p:cNvGraphicFramePr>
          <p:nvPr>
            <p:extLst>
              <p:ext uri="{D42A27DB-BD31-4B8C-83A1-F6EECF244321}">
                <p14:modId xmlns:p14="http://schemas.microsoft.com/office/powerpoint/2010/main" val="1604036521"/>
              </p:ext>
            </p:extLst>
          </p:nvPr>
        </p:nvGraphicFramePr>
        <p:xfrm>
          <a:off x="1589022" y="2226719"/>
          <a:ext cx="5348288" cy="519113"/>
        </p:xfrm>
        <a:graphic>
          <a:graphicData uri="http://schemas.openxmlformats.org/presentationml/2006/ole">
            <mc:AlternateContent xmlns:mc="http://schemas.openxmlformats.org/markup-compatibility/2006">
              <mc:Choice xmlns:v="urn:schemas-microsoft-com:vml" Requires="v">
                <p:oleObj name="Equation" r:id="rId3" imgW="2095200" imgH="203040" progId="Equation.DSMT4">
                  <p:embed/>
                </p:oleObj>
              </mc:Choice>
              <mc:Fallback>
                <p:oleObj name="Equation" r:id="rId3" imgW="2095200" imgH="203040" progId="Equation.DSMT4">
                  <p:embed/>
                  <p:pic>
                    <p:nvPicPr>
                      <p:cNvPr id="6" name="Object 5">
                        <a:extLst>
                          <a:ext uri="{FF2B5EF4-FFF2-40B4-BE49-F238E27FC236}">
                            <a16:creationId xmlns:a16="http://schemas.microsoft.com/office/drawing/2014/main" id="{7BC1497C-C035-4C94-A4C6-D24902192BFF}"/>
                          </a:ext>
                        </a:extLst>
                      </p:cNvPr>
                      <p:cNvPicPr/>
                      <p:nvPr/>
                    </p:nvPicPr>
                    <p:blipFill>
                      <a:blip r:embed="rId4"/>
                      <a:stretch>
                        <a:fillRect/>
                      </a:stretch>
                    </p:blipFill>
                    <p:spPr>
                      <a:xfrm>
                        <a:off x="1589022" y="2226719"/>
                        <a:ext cx="5348288" cy="51911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19995AB-133B-4B87-A8D0-F450998A5069}"/>
              </a:ext>
            </a:extLst>
          </p:cNvPr>
          <p:cNvGraphicFramePr>
            <a:graphicFrameLocks noChangeAspect="1"/>
          </p:cNvGraphicFramePr>
          <p:nvPr>
            <p:extLst>
              <p:ext uri="{D42A27DB-BD31-4B8C-83A1-F6EECF244321}">
                <p14:modId xmlns:p14="http://schemas.microsoft.com/office/powerpoint/2010/main" val="1727261663"/>
              </p:ext>
            </p:extLst>
          </p:nvPr>
        </p:nvGraphicFramePr>
        <p:xfrm>
          <a:off x="1500774" y="2853782"/>
          <a:ext cx="6126163" cy="519112"/>
        </p:xfrm>
        <a:graphic>
          <a:graphicData uri="http://schemas.openxmlformats.org/presentationml/2006/ole">
            <mc:AlternateContent xmlns:mc="http://schemas.openxmlformats.org/markup-compatibility/2006">
              <mc:Choice xmlns:v="urn:schemas-microsoft-com:vml" Requires="v">
                <p:oleObj name="Equation" r:id="rId5" imgW="2400120" imgH="203040" progId="Equation.DSMT4">
                  <p:embed/>
                </p:oleObj>
              </mc:Choice>
              <mc:Fallback>
                <p:oleObj name="Equation" r:id="rId5" imgW="2400120" imgH="203040" progId="Equation.DSMT4">
                  <p:embed/>
                  <p:pic>
                    <p:nvPicPr>
                      <p:cNvPr id="7" name="Object 6">
                        <a:extLst>
                          <a:ext uri="{FF2B5EF4-FFF2-40B4-BE49-F238E27FC236}">
                            <a16:creationId xmlns:a16="http://schemas.microsoft.com/office/drawing/2014/main" id="{D19995AB-133B-4B87-A8D0-F450998A5069}"/>
                          </a:ext>
                        </a:extLst>
                      </p:cNvPr>
                      <p:cNvPicPr/>
                      <p:nvPr/>
                    </p:nvPicPr>
                    <p:blipFill>
                      <a:blip r:embed="rId6"/>
                      <a:stretch>
                        <a:fillRect/>
                      </a:stretch>
                    </p:blipFill>
                    <p:spPr>
                      <a:xfrm>
                        <a:off x="1500774" y="2853782"/>
                        <a:ext cx="6126163" cy="51911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B0B1991-7BB1-4004-A737-908C719F8AE5}"/>
              </a:ext>
            </a:extLst>
          </p:cNvPr>
          <p:cNvGraphicFramePr>
            <a:graphicFrameLocks noChangeAspect="1"/>
          </p:cNvGraphicFramePr>
          <p:nvPr>
            <p:extLst>
              <p:ext uri="{D42A27DB-BD31-4B8C-83A1-F6EECF244321}">
                <p14:modId xmlns:p14="http://schemas.microsoft.com/office/powerpoint/2010/main" val="72550562"/>
              </p:ext>
            </p:extLst>
          </p:nvPr>
        </p:nvGraphicFramePr>
        <p:xfrm>
          <a:off x="2901884" y="4445718"/>
          <a:ext cx="2722563" cy="1004887"/>
        </p:xfrm>
        <a:graphic>
          <a:graphicData uri="http://schemas.openxmlformats.org/presentationml/2006/ole">
            <mc:AlternateContent xmlns:mc="http://schemas.openxmlformats.org/markup-compatibility/2006">
              <mc:Choice xmlns:v="urn:schemas-microsoft-com:vml" Requires="v">
                <p:oleObj name="Equation" r:id="rId7" imgW="1066680" imgH="393480" progId="Equation.DSMT4">
                  <p:embed/>
                </p:oleObj>
              </mc:Choice>
              <mc:Fallback>
                <p:oleObj name="Equation" r:id="rId7" imgW="1066680" imgH="393480" progId="Equation.DSMT4">
                  <p:embed/>
                  <p:pic>
                    <p:nvPicPr>
                      <p:cNvPr id="9" name="Object 8">
                        <a:extLst>
                          <a:ext uri="{FF2B5EF4-FFF2-40B4-BE49-F238E27FC236}">
                            <a16:creationId xmlns:a16="http://schemas.microsoft.com/office/drawing/2014/main" id="{FB0B1991-7BB1-4004-A737-908C719F8AE5}"/>
                          </a:ext>
                        </a:extLst>
                      </p:cNvPr>
                      <p:cNvPicPr/>
                      <p:nvPr/>
                    </p:nvPicPr>
                    <p:blipFill>
                      <a:blip r:embed="rId8"/>
                      <a:stretch>
                        <a:fillRect/>
                      </a:stretch>
                    </p:blipFill>
                    <p:spPr>
                      <a:xfrm>
                        <a:off x="2901884" y="4445718"/>
                        <a:ext cx="2722563" cy="100488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22638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D07C-7F9E-4479-9661-3CE38D521045}"/>
              </a:ext>
            </a:extLst>
          </p:cNvPr>
          <p:cNvSpPr>
            <a:spLocks noGrp="1"/>
          </p:cNvSpPr>
          <p:nvPr>
            <p:ph type="title"/>
          </p:nvPr>
        </p:nvSpPr>
        <p:spPr/>
        <p:txBody>
          <a:bodyPr/>
          <a:lstStyle/>
          <a:p>
            <a:r>
              <a:rPr lang="en-US" dirty="0"/>
              <a:t>Decimal numbers</a:t>
            </a:r>
          </a:p>
        </p:txBody>
      </p:sp>
      <p:sp>
        <p:nvSpPr>
          <p:cNvPr id="3" name="Content Placeholder 2">
            <a:extLst>
              <a:ext uri="{FF2B5EF4-FFF2-40B4-BE49-F238E27FC236}">
                <a16:creationId xmlns:a16="http://schemas.microsoft.com/office/drawing/2014/main" id="{E29BA7B0-AE62-4196-A59F-348513453EB5}"/>
              </a:ext>
            </a:extLst>
          </p:cNvPr>
          <p:cNvSpPr>
            <a:spLocks noGrp="1"/>
          </p:cNvSpPr>
          <p:nvPr>
            <p:ph idx="1"/>
          </p:nvPr>
        </p:nvSpPr>
        <p:spPr/>
        <p:txBody>
          <a:bodyPr/>
          <a:lstStyle/>
          <a:p>
            <a:r>
              <a:rPr lang="en-US" dirty="0"/>
              <a:t>If </a:t>
            </a:r>
            <a:r>
              <a:rPr lang="en-US" i="1" dirty="0">
                <a:latin typeface="Times New Roman" panose="02020603050405020304" pitchFamily="18" charset="0"/>
              </a:rPr>
              <a:t>d</a:t>
            </a:r>
            <a:r>
              <a:rPr lang="en-US" i="1" baseline="-25000" dirty="0">
                <a:latin typeface="Times New Roman" panose="02020603050405020304" pitchFamily="18" charset="0"/>
              </a:rPr>
              <a:t>k</a:t>
            </a:r>
            <a:r>
              <a:rPr lang="en-US" i="1" dirty="0">
                <a:latin typeface="Times New Roman" panose="02020603050405020304" pitchFamily="18" charset="0"/>
              </a:rPr>
              <a:t> </a:t>
            </a:r>
            <a:r>
              <a:rPr lang="en-US" dirty="0">
                <a:latin typeface="Times New Roman" panose="02020603050405020304" pitchFamily="18" charset="0"/>
              </a:rPr>
              <a:t>= 0</a:t>
            </a:r>
            <a:r>
              <a:rPr lang="en-US" dirty="0"/>
              <a:t> for all </a:t>
            </a:r>
            <a:r>
              <a:rPr lang="en-US" i="1" dirty="0">
                <a:latin typeface="Times New Roman" panose="02020603050405020304" pitchFamily="18" charset="0"/>
              </a:rPr>
              <a:t>k</a:t>
            </a:r>
            <a:r>
              <a:rPr lang="en-US" dirty="0">
                <a:latin typeface="Times New Roman" panose="02020603050405020304" pitchFamily="18" charset="0"/>
              </a:rPr>
              <a:t> &gt; </a:t>
            </a:r>
            <a:r>
              <a:rPr lang="en-US" i="1" dirty="0">
                <a:latin typeface="Times New Roman" panose="02020603050405020304" pitchFamily="18" charset="0"/>
              </a:rPr>
              <a:t>n</a:t>
            </a:r>
            <a:r>
              <a:rPr lang="en-US" dirty="0"/>
              <a:t>, we will say</a:t>
            </a:r>
          </a:p>
          <a:p>
            <a:endParaRPr lang="en-US" dirty="0"/>
          </a:p>
          <a:p>
            <a:endParaRPr lang="en-US" dirty="0"/>
          </a:p>
          <a:p>
            <a:pPr marL="0" indent="0">
              <a:buNone/>
            </a:pPr>
            <a:r>
              <a:rPr lang="en-US" dirty="0"/>
              <a:t>     has a </a:t>
            </a:r>
            <a:r>
              <a:rPr lang="en-US" i="1" dirty="0"/>
              <a:t>terminating decimal representation</a:t>
            </a:r>
            <a:r>
              <a:rPr lang="en-US" dirty="0"/>
              <a:t>  </a:t>
            </a:r>
          </a:p>
        </p:txBody>
      </p:sp>
      <p:sp>
        <p:nvSpPr>
          <p:cNvPr id="4" name="Footer Placeholder 3">
            <a:extLst>
              <a:ext uri="{FF2B5EF4-FFF2-40B4-BE49-F238E27FC236}">
                <a16:creationId xmlns:a16="http://schemas.microsoft.com/office/drawing/2014/main" id="{D9C71C25-9095-4C89-A722-44EBBBAC9F7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3074B29F-75C1-42F9-9201-62B50C3CF270}"/>
              </a:ext>
            </a:extLst>
          </p:cNvPr>
          <p:cNvSpPr>
            <a:spLocks noGrp="1"/>
          </p:cNvSpPr>
          <p:nvPr>
            <p:ph type="sldNum" sz="quarter" idx="12"/>
          </p:nvPr>
        </p:nvSpPr>
        <p:spPr/>
        <p:txBody>
          <a:bodyPr/>
          <a:lstStyle/>
          <a:p>
            <a:fld id="{42EF6DC8-DA9C-4533-8A40-BB00A2545AF8}" type="slidenum">
              <a:rPr lang="en-CA" smtClean="0"/>
              <a:pPr/>
              <a:t>24</a:t>
            </a:fld>
            <a:endParaRPr lang="en-CA"/>
          </a:p>
        </p:txBody>
      </p:sp>
      <p:graphicFrame>
        <p:nvGraphicFramePr>
          <p:cNvPr id="8" name="Object 7">
            <a:extLst>
              <a:ext uri="{FF2B5EF4-FFF2-40B4-BE49-F238E27FC236}">
                <a16:creationId xmlns:a16="http://schemas.microsoft.com/office/drawing/2014/main" id="{57F57C5C-D089-46F7-B957-CC9927DB4274}"/>
              </a:ext>
            </a:extLst>
          </p:cNvPr>
          <p:cNvGraphicFramePr>
            <a:graphicFrameLocks noChangeAspect="1"/>
          </p:cNvGraphicFramePr>
          <p:nvPr>
            <p:extLst>
              <p:ext uri="{D42A27DB-BD31-4B8C-83A1-F6EECF244321}">
                <p14:modId xmlns:p14="http://schemas.microsoft.com/office/powerpoint/2010/main" val="3011065928"/>
              </p:ext>
            </p:extLst>
          </p:nvPr>
        </p:nvGraphicFramePr>
        <p:xfrm>
          <a:off x="2951163" y="2152650"/>
          <a:ext cx="3240087" cy="519113"/>
        </p:xfrm>
        <a:graphic>
          <a:graphicData uri="http://schemas.openxmlformats.org/presentationml/2006/ole">
            <mc:AlternateContent xmlns:mc="http://schemas.openxmlformats.org/markup-compatibility/2006">
              <mc:Choice xmlns:v="urn:schemas-microsoft-com:vml" Requires="v">
                <p:oleObj name="Equation" r:id="rId2" imgW="1269720" imgH="203040" progId="Equation.DSMT4">
                  <p:embed/>
                </p:oleObj>
              </mc:Choice>
              <mc:Fallback>
                <p:oleObj name="Equation" r:id="rId2" imgW="1269720" imgH="203040" progId="Equation.DSMT4">
                  <p:embed/>
                  <p:pic>
                    <p:nvPicPr>
                      <p:cNvPr id="8" name="Object 7">
                        <a:extLst>
                          <a:ext uri="{FF2B5EF4-FFF2-40B4-BE49-F238E27FC236}">
                            <a16:creationId xmlns:a16="http://schemas.microsoft.com/office/drawing/2014/main" id="{57F57C5C-D089-46F7-B957-CC9927DB4274}"/>
                          </a:ext>
                        </a:extLst>
                      </p:cNvPr>
                      <p:cNvPicPr/>
                      <p:nvPr/>
                    </p:nvPicPr>
                    <p:blipFill>
                      <a:blip r:embed="rId3"/>
                      <a:stretch>
                        <a:fillRect/>
                      </a:stretch>
                    </p:blipFill>
                    <p:spPr>
                      <a:xfrm>
                        <a:off x="2951163" y="2152650"/>
                        <a:ext cx="3240087" cy="519113"/>
                      </a:xfrm>
                      <a:prstGeom prst="rect">
                        <a:avLst/>
                      </a:prstGeom>
                    </p:spPr>
                  </p:pic>
                </p:oleObj>
              </mc:Fallback>
            </mc:AlternateContent>
          </a:graphicData>
        </a:graphic>
      </p:graphicFrame>
    </p:spTree>
    <p:extLst>
      <p:ext uri="{BB962C8B-B14F-4D97-AF65-F5344CB8AC3E}">
        <p14:creationId xmlns:p14="http://schemas.microsoft.com/office/powerpoint/2010/main" val="547491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D07C-7F9E-4479-9661-3CE38D521045}"/>
              </a:ext>
            </a:extLst>
          </p:cNvPr>
          <p:cNvSpPr>
            <a:spLocks noGrp="1"/>
          </p:cNvSpPr>
          <p:nvPr>
            <p:ph type="title"/>
          </p:nvPr>
        </p:nvSpPr>
        <p:spPr/>
        <p:txBody>
          <a:bodyPr/>
          <a:lstStyle/>
          <a:p>
            <a:r>
              <a:rPr lang="en-US" dirty="0"/>
              <a:t>Decimal numbers</a:t>
            </a:r>
          </a:p>
        </p:txBody>
      </p:sp>
      <p:sp>
        <p:nvSpPr>
          <p:cNvPr id="3" name="Content Placeholder 2">
            <a:extLst>
              <a:ext uri="{FF2B5EF4-FFF2-40B4-BE49-F238E27FC236}">
                <a16:creationId xmlns:a16="http://schemas.microsoft.com/office/drawing/2014/main" id="{E29BA7B0-AE62-4196-A59F-348513453EB5}"/>
              </a:ext>
            </a:extLst>
          </p:cNvPr>
          <p:cNvSpPr>
            <a:spLocks noGrp="1"/>
          </p:cNvSpPr>
          <p:nvPr>
            <p:ph idx="1"/>
          </p:nvPr>
        </p:nvSpPr>
        <p:spPr/>
        <p:txBody>
          <a:bodyPr/>
          <a:lstStyle/>
          <a:p>
            <a:r>
              <a:rPr lang="en-US" dirty="0"/>
              <a:t>If </a:t>
            </a:r>
            <a:r>
              <a:rPr lang="en-US" i="1" dirty="0">
                <a:latin typeface="Times New Roman" panose="02020603050405020304" pitchFamily="18" charset="0"/>
              </a:rPr>
              <a:t>d</a:t>
            </a:r>
            <a:r>
              <a:rPr lang="en-US" i="1" baseline="-25000" dirty="0">
                <a:latin typeface="Times New Roman" panose="02020603050405020304" pitchFamily="18" charset="0"/>
              </a:rPr>
              <a:t>k</a:t>
            </a:r>
            <a:r>
              <a:rPr lang="en-US" i="1" dirty="0">
                <a:latin typeface="Times New Roman" panose="02020603050405020304" pitchFamily="18" charset="0"/>
              </a:rPr>
              <a:t> </a:t>
            </a:r>
            <a:r>
              <a:rPr lang="en-US" dirty="0">
                <a:latin typeface="Times New Roman" panose="02020603050405020304" pitchFamily="18" charset="0"/>
              </a:rPr>
              <a:t>= 0</a:t>
            </a:r>
            <a:r>
              <a:rPr lang="en-US" dirty="0"/>
              <a:t> for all </a:t>
            </a:r>
            <a:r>
              <a:rPr lang="en-US" i="1" dirty="0">
                <a:latin typeface="Times New Roman" panose="02020603050405020304" pitchFamily="18" charset="0"/>
              </a:rPr>
              <a:t>k</a:t>
            </a:r>
            <a:r>
              <a:rPr lang="en-US" dirty="0">
                <a:latin typeface="Times New Roman" panose="02020603050405020304" pitchFamily="18" charset="0"/>
              </a:rPr>
              <a:t> &gt; </a:t>
            </a:r>
            <a:r>
              <a:rPr lang="en-US" i="1" dirty="0">
                <a:latin typeface="Times New Roman" panose="02020603050405020304" pitchFamily="18" charset="0"/>
              </a:rPr>
              <a:t>n</a:t>
            </a:r>
            <a:r>
              <a:rPr lang="en-US" dirty="0"/>
              <a:t>, we will say</a:t>
            </a:r>
          </a:p>
          <a:p>
            <a:endParaRPr lang="en-US" dirty="0"/>
          </a:p>
          <a:p>
            <a:endParaRPr lang="en-US" dirty="0"/>
          </a:p>
          <a:p>
            <a:pPr marL="0" indent="0">
              <a:buNone/>
            </a:pPr>
            <a:r>
              <a:rPr lang="en-US" dirty="0"/>
              <a:t>     represents an </a:t>
            </a:r>
            <a:r>
              <a:rPr lang="en-US" i="1" dirty="0">
                <a:latin typeface="Times New Roman" panose="02020603050405020304" pitchFamily="18" charset="0"/>
              </a:rPr>
              <a:t>n</a:t>
            </a:r>
            <a:r>
              <a:rPr lang="en-US" dirty="0">
                <a:latin typeface="Times New Roman" panose="02020603050405020304" pitchFamily="18" charset="0"/>
              </a:rPr>
              <a:t> + 1 </a:t>
            </a:r>
            <a:r>
              <a:rPr lang="en-US" dirty="0"/>
              <a:t>digit decimal number</a:t>
            </a:r>
          </a:p>
          <a:p>
            <a:r>
              <a:rPr lang="en-US" dirty="0"/>
              <a:t>For example,</a:t>
            </a:r>
          </a:p>
          <a:p>
            <a:pPr marL="0" indent="0">
              <a:buNone/>
            </a:pPr>
            <a:r>
              <a:rPr lang="en-US" dirty="0"/>
              <a:t>	</a:t>
            </a:r>
            <a:r>
              <a:rPr lang="en-US" dirty="0">
                <a:latin typeface="Times New Roman" panose="02020603050405020304" pitchFamily="18" charset="0"/>
              </a:rPr>
              <a:t>3.140</a:t>
            </a:r>
            <a:r>
              <a:rPr lang="en-US" dirty="0"/>
              <a:t> is a 4-digit decimal number</a:t>
            </a:r>
          </a:p>
          <a:p>
            <a:pPr marL="0" indent="0">
              <a:buNone/>
            </a:pPr>
            <a:r>
              <a:rPr lang="en-US" dirty="0"/>
              <a:t>	</a:t>
            </a:r>
            <a:r>
              <a:rPr lang="en-US" dirty="0">
                <a:latin typeface="Times New Roman" panose="02020603050405020304" pitchFamily="18" charset="0"/>
              </a:rPr>
              <a:t>6.62607015 × 10</a:t>
            </a:r>
            <a:r>
              <a:rPr lang="en-US" baseline="30000" dirty="0">
                <a:latin typeface="Times New Roman" panose="02020603050405020304" pitchFamily="18" charset="0"/>
              </a:rPr>
              <a:t>−34</a:t>
            </a:r>
            <a:r>
              <a:rPr lang="en-US" dirty="0"/>
              <a:t> is a 9-digit decimal number	</a:t>
            </a:r>
          </a:p>
          <a:p>
            <a:pPr marL="0" indent="0">
              <a:buNone/>
            </a:pPr>
            <a:endParaRPr lang="en-US" dirty="0"/>
          </a:p>
          <a:p>
            <a:pPr marL="0" indent="0">
              <a:buNone/>
            </a:pPr>
            <a:r>
              <a:rPr lang="en-US" dirty="0"/>
              <a:t>      </a:t>
            </a:r>
          </a:p>
        </p:txBody>
      </p:sp>
      <p:sp>
        <p:nvSpPr>
          <p:cNvPr id="4" name="Footer Placeholder 3">
            <a:extLst>
              <a:ext uri="{FF2B5EF4-FFF2-40B4-BE49-F238E27FC236}">
                <a16:creationId xmlns:a16="http://schemas.microsoft.com/office/drawing/2014/main" id="{D9C71C25-9095-4C89-A722-44EBBBAC9F7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3074B29F-75C1-42F9-9201-62B50C3CF270}"/>
              </a:ext>
            </a:extLst>
          </p:cNvPr>
          <p:cNvSpPr>
            <a:spLocks noGrp="1"/>
          </p:cNvSpPr>
          <p:nvPr>
            <p:ph type="sldNum" sz="quarter" idx="12"/>
          </p:nvPr>
        </p:nvSpPr>
        <p:spPr/>
        <p:txBody>
          <a:bodyPr/>
          <a:lstStyle/>
          <a:p>
            <a:fld id="{42EF6DC8-DA9C-4533-8A40-BB00A2545AF8}" type="slidenum">
              <a:rPr lang="en-CA" smtClean="0"/>
              <a:pPr/>
              <a:t>25</a:t>
            </a:fld>
            <a:endParaRPr lang="en-CA"/>
          </a:p>
        </p:txBody>
      </p:sp>
      <p:graphicFrame>
        <p:nvGraphicFramePr>
          <p:cNvPr id="8" name="Object 7">
            <a:extLst>
              <a:ext uri="{FF2B5EF4-FFF2-40B4-BE49-F238E27FC236}">
                <a16:creationId xmlns:a16="http://schemas.microsoft.com/office/drawing/2014/main" id="{57F57C5C-D089-46F7-B957-CC9927DB4274}"/>
              </a:ext>
            </a:extLst>
          </p:cNvPr>
          <p:cNvGraphicFramePr>
            <a:graphicFrameLocks noChangeAspect="1"/>
          </p:cNvGraphicFramePr>
          <p:nvPr/>
        </p:nvGraphicFramePr>
        <p:xfrm>
          <a:off x="2951163" y="2152650"/>
          <a:ext cx="3240087" cy="519113"/>
        </p:xfrm>
        <a:graphic>
          <a:graphicData uri="http://schemas.openxmlformats.org/presentationml/2006/ole">
            <mc:AlternateContent xmlns:mc="http://schemas.openxmlformats.org/markup-compatibility/2006">
              <mc:Choice xmlns:v="urn:schemas-microsoft-com:vml" Requires="v">
                <p:oleObj name="Equation" r:id="rId3" imgW="1269720" imgH="203040" progId="Equation.DSMT4">
                  <p:embed/>
                </p:oleObj>
              </mc:Choice>
              <mc:Fallback>
                <p:oleObj name="Equation" r:id="rId3" imgW="1269720" imgH="203040" progId="Equation.DSMT4">
                  <p:embed/>
                  <p:pic>
                    <p:nvPicPr>
                      <p:cNvPr id="8" name="Object 7">
                        <a:extLst>
                          <a:ext uri="{FF2B5EF4-FFF2-40B4-BE49-F238E27FC236}">
                            <a16:creationId xmlns:a16="http://schemas.microsoft.com/office/drawing/2014/main" id="{57F57C5C-D089-46F7-B957-CC9927DB4274}"/>
                          </a:ext>
                        </a:extLst>
                      </p:cNvPr>
                      <p:cNvPicPr/>
                      <p:nvPr/>
                    </p:nvPicPr>
                    <p:blipFill>
                      <a:blip r:embed="rId4"/>
                      <a:stretch>
                        <a:fillRect/>
                      </a:stretch>
                    </p:blipFill>
                    <p:spPr>
                      <a:xfrm>
                        <a:off x="2951163" y="2152650"/>
                        <a:ext cx="3240087" cy="51911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26486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D07C-7F9E-4479-9661-3CE38D521045}"/>
              </a:ext>
            </a:extLst>
          </p:cNvPr>
          <p:cNvSpPr>
            <a:spLocks noGrp="1"/>
          </p:cNvSpPr>
          <p:nvPr>
            <p:ph type="title"/>
          </p:nvPr>
        </p:nvSpPr>
        <p:spPr/>
        <p:txBody>
          <a:bodyPr/>
          <a:lstStyle/>
          <a:p>
            <a:r>
              <a:rPr lang="en-US" dirty="0"/>
              <a:t>Binary numbers</a:t>
            </a:r>
          </a:p>
        </p:txBody>
      </p:sp>
      <p:sp>
        <p:nvSpPr>
          <p:cNvPr id="3" name="Content Placeholder 2">
            <a:extLst>
              <a:ext uri="{FF2B5EF4-FFF2-40B4-BE49-F238E27FC236}">
                <a16:creationId xmlns:a16="http://schemas.microsoft.com/office/drawing/2014/main" id="{E29BA7B0-AE62-4196-A59F-348513453EB5}"/>
              </a:ext>
            </a:extLst>
          </p:cNvPr>
          <p:cNvSpPr>
            <a:spLocks noGrp="1"/>
          </p:cNvSpPr>
          <p:nvPr>
            <p:ph idx="1"/>
          </p:nvPr>
        </p:nvSpPr>
        <p:spPr/>
        <p:txBody>
          <a:bodyPr/>
          <a:lstStyle/>
          <a:p>
            <a:r>
              <a:rPr lang="en-US" dirty="0"/>
              <a:t>A non-zero number is written as a binary number when it is in the form </a:t>
            </a:r>
          </a:p>
          <a:p>
            <a:pPr marL="0" indent="0">
              <a:buNone/>
            </a:pPr>
            <a:endParaRPr lang="en-US" dirty="0"/>
          </a:p>
          <a:p>
            <a:r>
              <a:rPr lang="en-US" dirty="0"/>
              <a:t>Here</a:t>
            </a:r>
          </a:p>
          <a:p>
            <a:pPr lvl="1"/>
            <a:r>
              <a:rPr lang="en-US" dirty="0"/>
              <a:t>The one leading bit must be non-zero; that is, 1</a:t>
            </a:r>
          </a:p>
          <a:p>
            <a:pPr lvl="1"/>
            <a:r>
              <a:rPr lang="en-US" dirty="0"/>
              <a:t>Each </a:t>
            </a:r>
            <a:r>
              <a:rPr lang="en-US" i="1" dirty="0"/>
              <a:t>b</a:t>
            </a:r>
            <a:r>
              <a:rPr lang="en-US" i="1" baseline="-25000" dirty="0"/>
              <a:t>k</a:t>
            </a:r>
            <a:r>
              <a:rPr lang="en-US" i="1" baseline="30000" dirty="0"/>
              <a:t> </a:t>
            </a:r>
            <a:r>
              <a:rPr lang="en-US" baseline="30000" dirty="0"/>
              <a:t> </a:t>
            </a:r>
            <a:r>
              <a:rPr lang="en-US" dirty="0"/>
              <a:t>in the mantissa is a binary digit or “bit”</a:t>
            </a:r>
          </a:p>
          <a:p>
            <a:pPr lvl="1"/>
            <a:r>
              <a:rPr lang="en-US" dirty="0"/>
              <a:t>The exponent </a:t>
            </a:r>
            <a:r>
              <a:rPr lang="en-US" i="1" dirty="0"/>
              <a:t>e</a:t>
            </a:r>
            <a:r>
              <a:rPr lang="en-US" dirty="0"/>
              <a:t> is an integer</a:t>
            </a:r>
          </a:p>
          <a:p>
            <a:pPr marL="457200" lvl="1" indent="0">
              <a:buNone/>
            </a:pPr>
            <a:endParaRPr lang="en-US" dirty="0"/>
          </a:p>
        </p:txBody>
      </p:sp>
      <p:sp>
        <p:nvSpPr>
          <p:cNvPr id="4" name="Footer Placeholder 3">
            <a:extLst>
              <a:ext uri="{FF2B5EF4-FFF2-40B4-BE49-F238E27FC236}">
                <a16:creationId xmlns:a16="http://schemas.microsoft.com/office/drawing/2014/main" id="{D9C71C25-9095-4C89-A722-44EBBBAC9F7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3074B29F-75C1-42F9-9201-62B50C3CF270}"/>
              </a:ext>
            </a:extLst>
          </p:cNvPr>
          <p:cNvSpPr>
            <a:spLocks noGrp="1"/>
          </p:cNvSpPr>
          <p:nvPr>
            <p:ph type="sldNum" sz="quarter" idx="12"/>
          </p:nvPr>
        </p:nvSpPr>
        <p:spPr/>
        <p:txBody>
          <a:bodyPr/>
          <a:lstStyle/>
          <a:p>
            <a:fld id="{42EF6DC8-DA9C-4533-8A40-BB00A2545AF8}" type="slidenum">
              <a:rPr lang="en-CA" smtClean="0"/>
              <a:pPr/>
              <a:t>26</a:t>
            </a:fld>
            <a:endParaRPr lang="en-CA"/>
          </a:p>
        </p:txBody>
      </p:sp>
      <p:graphicFrame>
        <p:nvGraphicFramePr>
          <p:cNvPr id="6" name="Object 5">
            <a:extLst>
              <a:ext uri="{FF2B5EF4-FFF2-40B4-BE49-F238E27FC236}">
                <a16:creationId xmlns:a16="http://schemas.microsoft.com/office/drawing/2014/main" id="{7BC1497C-C035-4C94-A4C6-D24902192BFF}"/>
              </a:ext>
            </a:extLst>
          </p:cNvPr>
          <p:cNvGraphicFramePr>
            <a:graphicFrameLocks noChangeAspect="1"/>
          </p:cNvGraphicFramePr>
          <p:nvPr>
            <p:extLst>
              <p:ext uri="{D42A27DB-BD31-4B8C-83A1-F6EECF244321}">
                <p14:modId xmlns:p14="http://schemas.microsoft.com/office/powerpoint/2010/main" val="2272292520"/>
              </p:ext>
            </p:extLst>
          </p:nvPr>
        </p:nvGraphicFramePr>
        <p:xfrm>
          <a:off x="3386138" y="2239963"/>
          <a:ext cx="2366962" cy="519112"/>
        </p:xfrm>
        <a:graphic>
          <a:graphicData uri="http://schemas.openxmlformats.org/presentationml/2006/ole">
            <mc:AlternateContent xmlns:mc="http://schemas.openxmlformats.org/markup-compatibility/2006">
              <mc:Choice xmlns:v="urn:schemas-microsoft-com:vml" Requires="v">
                <p:oleObj name="Equation" r:id="rId3" imgW="927000" imgH="203040" progId="Equation.DSMT4">
                  <p:embed/>
                </p:oleObj>
              </mc:Choice>
              <mc:Fallback>
                <p:oleObj name="Equation" r:id="rId3" imgW="927000" imgH="203040" progId="Equation.DSMT4">
                  <p:embed/>
                  <p:pic>
                    <p:nvPicPr>
                      <p:cNvPr id="6" name="Object 5">
                        <a:extLst>
                          <a:ext uri="{FF2B5EF4-FFF2-40B4-BE49-F238E27FC236}">
                            <a16:creationId xmlns:a16="http://schemas.microsoft.com/office/drawing/2014/main" id="{7BC1497C-C035-4C94-A4C6-D24902192BFF}"/>
                          </a:ext>
                        </a:extLst>
                      </p:cNvPr>
                      <p:cNvPicPr/>
                      <p:nvPr/>
                    </p:nvPicPr>
                    <p:blipFill>
                      <a:blip r:embed="rId4"/>
                      <a:stretch>
                        <a:fillRect/>
                      </a:stretch>
                    </p:blipFill>
                    <p:spPr>
                      <a:xfrm>
                        <a:off x="3386138" y="2239963"/>
                        <a:ext cx="2366962" cy="519112"/>
                      </a:xfrm>
                      <a:prstGeom prst="rect">
                        <a:avLst/>
                      </a:prstGeom>
                    </p:spPr>
                  </p:pic>
                </p:oleObj>
              </mc:Fallback>
            </mc:AlternateContent>
          </a:graphicData>
        </a:graphic>
      </p:graphicFrame>
      <p:sp>
        <p:nvSpPr>
          <p:cNvPr id="8" name="Oval 7">
            <a:extLst>
              <a:ext uri="{FF2B5EF4-FFF2-40B4-BE49-F238E27FC236}">
                <a16:creationId xmlns:a16="http://schemas.microsoft.com/office/drawing/2014/main" id="{851B3B70-BB14-4296-A750-7B6E5F19B626}"/>
              </a:ext>
            </a:extLst>
          </p:cNvPr>
          <p:cNvSpPr/>
          <p:nvPr/>
        </p:nvSpPr>
        <p:spPr>
          <a:xfrm>
            <a:off x="5298510" y="2129425"/>
            <a:ext cx="551145" cy="642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549C64-56B5-4A1D-9C72-77686DBF8C8B}"/>
              </a:ext>
            </a:extLst>
          </p:cNvPr>
          <p:cNvSpPr txBox="1"/>
          <p:nvPr/>
        </p:nvSpPr>
        <p:spPr>
          <a:xfrm>
            <a:off x="5981211" y="2496757"/>
            <a:ext cx="3162789" cy="646331"/>
          </a:xfrm>
          <a:prstGeom prst="rect">
            <a:avLst/>
          </a:prstGeom>
          <a:noFill/>
        </p:spPr>
        <p:txBody>
          <a:bodyPr wrap="none" rtlCol="0">
            <a:spAutoFit/>
          </a:bodyPr>
          <a:lstStyle/>
          <a:p>
            <a:r>
              <a:rPr lang="en-US" dirty="0">
                <a:solidFill>
                  <a:srgbClr val="FF0000"/>
                </a:solidFill>
                <a:latin typeface="Cambria" panose="02040503050406030204" pitchFamily="18" charset="0"/>
                <a:ea typeface="Cambria" panose="02040503050406030204" pitchFamily="18" charset="0"/>
              </a:rPr>
              <a:t>The base and exponent is </a:t>
            </a:r>
            <a:br>
              <a:rPr lang="en-US" dirty="0">
                <a:solidFill>
                  <a:srgbClr val="FF0000"/>
                </a:solidFill>
                <a:latin typeface="Cambria" panose="02040503050406030204" pitchFamily="18" charset="0"/>
                <a:ea typeface="Cambria" panose="02040503050406030204" pitchFamily="18" charset="0"/>
              </a:rPr>
            </a:br>
            <a:r>
              <a:rPr lang="en-US" dirty="0">
                <a:solidFill>
                  <a:srgbClr val="FF0000"/>
                </a:solidFill>
                <a:latin typeface="Cambria" panose="02040503050406030204" pitchFamily="18" charset="0"/>
                <a:ea typeface="Cambria" panose="02040503050406030204" pitchFamily="18" charset="0"/>
              </a:rPr>
              <a:t>usually still written in decimal</a:t>
            </a:r>
          </a:p>
        </p:txBody>
      </p:sp>
    </p:spTree>
    <p:custDataLst>
      <p:tags r:id="rId1"/>
    </p:custDataLst>
    <p:extLst>
      <p:ext uri="{BB962C8B-B14F-4D97-AF65-F5344CB8AC3E}">
        <p14:creationId xmlns:p14="http://schemas.microsoft.com/office/powerpoint/2010/main" val="275160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D07C-7F9E-4479-9661-3CE38D521045}"/>
              </a:ext>
            </a:extLst>
          </p:cNvPr>
          <p:cNvSpPr>
            <a:spLocks noGrp="1"/>
          </p:cNvSpPr>
          <p:nvPr>
            <p:ph type="title"/>
          </p:nvPr>
        </p:nvSpPr>
        <p:spPr/>
        <p:txBody>
          <a:bodyPr/>
          <a:lstStyle/>
          <a:p>
            <a:r>
              <a:rPr lang="en-US" dirty="0"/>
              <a:t>Binary numbers</a:t>
            </a:r>
          </a:p>
        </p:txBody>
      </p:sp>
      <p:sp>
        <p:nvSpPr>
          <p:cNvPr id="3" name="Content Placeholder 2">
            <a:extLst>
              <a:ext uri="{FF2B5EF4-FFF2-40B4-BE49-F238E27FC236}">
                <a16:creationId xmlns:a16="http://schemas.microsoft.com/office/drawing/2014/main" id="{E29BA7B0-AE62-4196-A59F-348513453EB5}"/>
              </a:ext>
            </a:extLst>
          </p:cNvPr>
          <p:cNvSpPr>
            <a:spLocks noGrp="1"/>
          </p:cNvSpPr>
          <p:nvPr>
            <p:ph idx="1"/>
          </p:nvPr>
        </p:nvSpPr>
        <p:spPr/>
        <p:txBody>
          <a:bodyPr/>
          <a:lstStyle/>
          <a:p>
            <a:r>
              <a:rPr lang="en-US" dirty="0"/>
              <a:t>If </a:t>
            </a:r>
            <a:r>
              <a:rPr lang="en-US" i="1" dirty="0"/>
              <a:t>e</a:t>
            </a:r>
            <a:r>
              <a:rPr lang="en-US" dirty="0"/>
              <a:t> is small in magnitude,</a:t>
            </a:r>
            <a:br>
              <a:rPr lang="en-US" dirty="0"/>
            </a:br>
            <a:r>
              <a:rPr lang="en-US" dirty="0"/>
              <a:t>	we may simply move the radix point:</a:t>
            </a:r>
          </a:p>
          <a:p>
            <a:endParaRPr lang="en-US" dirty="0"/>
          </a:p>
          <a:p>
            <a:endParaRPr lang="en-US" dirty="0"/>
          </a:p>
          <a:p>
            <a:endParaRPr lang="en-US" dirty="0"/>
          </a:p>
          <a:p>
            <a:endParaRPr lang="en-US" dirty="0"/>
          </a:p>
          <a:p>
            <a:r>
              <a:rPr lang="en-US" dirty="0"/>
              <a:t>For example, </a:t>
            </a:r>
          </a:p>
          <a:p>
            <a:pPr marL="0" indent="0">
              <a:buNone/>
            </a:pPr>
            <a:endParaRPr lang="en-US" dirty="0"/>
          </a:p>
          <a:p>
            <a:pPr marL="0" indent="0">
              <a:buNone/>
            </a:pPr>
            <a:r>
              <a:rPr lang="en-US" dirty="0"/>
              <a:t>      </a:t>
            </a:r>
          </a:p>
        </p:txBody>
      </p:sp>
      <p:sp>
        <p:nvSpPr>
          <p:cNvPr id="4" name="Footer Placeholder 3">
            <a:extLst>
              <a:ext uri="{FF2B5EF4-FFF2-40B4-BE49-F238E27FC236}">
                <a16:creationId xmlns:a16="http://schemas.microsoft.com/office/drawing/2014/main" id="{D9C71C25-9095-4C89-A722-44EBBBAC9F7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3074B29F-75C1-42F9-9201-62B50C3CF270}"/>
              </a:ext>
            </a:extLst>
          </p:cNvPr>
          <p:cNvSpPr>
            <a:spLocks noGrp="1"/>
          </p:cNvSpPr>
          <p:nvPr>
            <p:ph type="sldNum" sz="quarter" idx="12"/>
          </p:nvPr>
        </p:nvSpPr>
        <p:spPr/>
        <p:txBody>
          <a:bodyPr/>
          <a:lstStyle/>
          <a:p>
            <a:fld id="{42EF6DC8-DA9C-4533-8A40-BB00A2545AF8}" type="slidenum">
              <a:rPr lang="en-CA" smtClean="0"/>
              <a:pPr/>
              <a:t>27</a:t>
            </a:fld>
            <a:endParaRPr lang="en-CA"/>
          </a:p>
        </p:txBody>
      </p:sp>
      <p:graphicFrame>
        <p:nvGraphicFramePr>
          <p:cNvPr id="6" name="Object 5">
            <a:extLst>
              <a:ext uri="{FF2B5EF4-FFF2-40B4-BE49-F238E27FC236}">
                <a16:creationId xmlns:a16="http://schemas.microsoft.com/office/drawing/2014/main" id="{7BC1497C-C035-4C94-A4C6-D24902192BFF}"/>
              </a:ext>
            </a:extLst>
          </p:cNvPr>
          <p:cNvGraphicFramePr>
            <a:graphicFrameLocks noChangeAspect="1"/>
          </p:cNvGraphicFramePr>
          <p:nvPr>
            <p:extLst>
              <p:ext uri="{D42A27DB-BD31-4B8C-83A1-F6EECF244321}">
                <p14:modId xmlns:p14="http://schemas.microsoft.com/office/powerpoint/2010/main" val="2481407592"/>
              </p:ext>
            </p:extLst>
          </p:nvPr>
        </p:nvGraphicFramePr>
        <p:xfrm>
          <a:off x="2025650" y="2314945"/>
          <a:ext cx="4473575" cy="519112"/>
        </p:xfrm>
        <a:graphic>
          <a:graphicData uri="http://schemas.openxmlformats.org/presentationml/2006/ole">
            <mc:AlternateContent xmlns:mc="http://schemas.openxmlformats.org/markup-compatibility/2006">
              <mc:Choice xmlns:v="urn:schemas-microsoft-com:vml" Requires="v">
                <p:oleObj name="Equation" r:id="rId3" imgW="1752480" imgH="203040" progId="Equation.DSMT4">
                  <p:embed/>
                </p:oleObj>
              </mc:Choice>
              <mc:Fallback>
                <p:oleObj name="Equation" r:id="rId3" imgW="1752480" imgH="203040" progId="Equation.DSMT4">
                  <p:embed/>
                  <p:pic>
                    <p:nvPicPr>
                      <p:cNvPr id="6" name="Object 5">
                        <a:extLst>
                          <a:ext uri="{FF2B5EF4-FFF2-40B4-BE49-F238E27FC236}">
                            <a16:creationId xmlns:a16="http://schemas.microsoft.com/office/drawing/2014/main" id="{7BC1497C-C035-4C94-A4C6-D24902192BFF}"/>
                          </a:ext>
                        </a:extLst>
                      </p:cNvPr>
                      <p:cNvPicPr/>
                      <p:nvPr/>
                    </p:nvPicPr>
                    <p:blipFill>
                      <a:blip r:embed="rId4"/>
                      <a:stretch>
                        <a:fillRect/>
                      </a:stretch>
                    </p:blipFill>
                    <p:spPr>
                      <a:xfrm>
                        <a:off x="2025650" y="2314945"/>
                        <a:ext cx="4473575" cy="51911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19995AB-133B-4B87-A8D0-F450998A5069}"/>
              </a:ext>
            </a:extLst>
          </p:cNvPr>
          <p:cNvGraphicFramePr>
            <a:graphicFrameLocks noChangeAspect="1"/>
          </p:cNvGraphicFramePr>
          <p:nvPr>
            <p:extLst>
              <p:ext uri="{D42A27DB-BD31-4B8C-83A1-F6EECF244321}">
                <p14:modId xmlns:p14="http://schemas.microsoft.com/office/powerpoint/2010/main" val="2692443955"/>
              </p:ext>
            </p:extLst>
          </p:nvPr>
        </p:nvGraphicFramePr>
        <p:xfrm>
          <a:off x="1873250" y="2942007"/>
          <a:ext cx="5380038" cy="519113"/>
        </p:xfrm>
        <a:graphic>
          <a:graphicData uri="http://schemas.openxmlformats.org/presentationml/2006/ole">
            <mc:AlternateContent xmlns:mc="http://schemas.openxmlformats.org/markup-compatibility/2006">
              <mc:Choice xmlns:v="urn:schemas-microsoft-com:vml" Requires="v">
                <p:oleObj name="Equation" r:id="rId5" imgW="2108160" imgH="203040" progId="Equation.DSMT4">
                  <p:embed/>
                </p:oleObj>
              </mc:Choice>
              <mc:Fallback>
                <p:oleObj name="Equation" r:id="rId5" imgW="2108160" imgH="203040" progId="Equation.DSMT4">
                  <p:embed/>
                  <p:pic>
                    <p:nvPicPr>
                      <p:cNvPr id="7" name="Object 6">
                        <a:extLst>
                          <a:ext uri="{FF2B5EF4-FFF2-40B4-BE49-F238E27FC236}">
                            <a16:creationId xmlns:a16="http://schemas.microsoft.com/office/drawing/2014/main" id="{D19995AB-133B-4B87-A8D0-F450998A5069}"/>
                          </a:ext>
                        </a:extLst>
                      </p:cNvPr>
                      <p:cNvPicPr/>
                      <p:nvPr/>
                    </p:nvPicPr>
                    <p:blipFill>
                      <a:blip r:embed="rId6"/>
                      <a:stretch>
                        <a:fillRect/>
                      </a:stretch>
                    </p:blipFill>
                    <p:spPr>
                      <a:xfrm>
                        <a:off x="1873250" y="2942007"/>
                        <a:ext cx="5380038" cy="5191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EEDF309-9F48-47A9-935F-F83C883B5E7F}"/>
              </a:ext>
            </a:extLst>
          </p:cNvPr>
          <p:cNvGraphicFramePr>
            <a:graphicFrameLocks noChangeAspect="1"/>
          </p:cNvGraphicFramePr>
          <p:nvPr>
            <p:extLst>
              <p:ext uri="{D42A27DB-BD31-4B8C-83A1-F6EECF244321}">
                <p14:modId xmlns:p14="http://schemas.microsoft.com/office/powerpoint/2010/main" val="89524825"/>
              </p:ext>
            </p:extLst>
          </p:nvPr>
        </p:nvGraphicFramePr>
        <p:xfrm>
          <a:off x="2511425" y="4248150"/>
          <a:ext cx="3500438" cy="1004888"/>
        </p:xfrm>
        <a:graphic>
          <a:graphicData uri="http://schemas.openxmlformats.org/presentationml/2006/ole">
            <mc:AlternateContent xmlns:mc="http://schemas.openxmlformats.org/markup-compatibility/2006">
              <mc:Choice xmlns:v="urn:schemas-microsoft-com:vml" Requires="v">
                <p:oleObj name="Equation" r:id="rId7" imgW="1371600" imgH="393480" progId="Equation.DSMT4">
                  <p:embed/>
                </p:oleObj>
              </mc:Choice>
              <mc:Fallback>
                <p:oleObj name="Equation" r:id="rId7" imgW="1371600" imgH="393480" progId="Equation.DSMT4">
                  <p:embed/>
                  <p:pic>
                    <p:nvPicPr>
                      <p:cNvPr id="8" name="Object 7">
                        <a:extLst>
                          <a:ext uri="{FF2B5EF4-FFF2-40B4-BE49-F238E27FC236}">
                            <a16:creationId xmlns:a16="http://schemas.microsoft.com/office/drawing/2014/main" id="{DEEDF309-9F48-47A9-935F-F83C883B5E7F}"/>
                          </a:ext>
                        </a:extLst>
                      </p:cNvPr>
                      <p:cNvPicPr/>
                      <p:nvPr/>
                    </p:nvPicPr>
                    <p:blipFill>
                      <a:blip r:embed="rId8"/>
                      <a:stretch>
                        <a:fillRect/>
                      </a:stretch>
                    </p:blipFill>
                    <p:spPr>
                      <a:xfrm>
                        <a:off x="2511425" y="4248150"/>
                        <a:ext cx="3500438" cy="1004888"/>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1B887801-6B30-4A5D-8BA3-F8FCF311718C}"/>
              </a:ext>
            </a:extLst>
          </p:cNvPr>
          <p:cNvSpPr txBox="1"/>
          <p:nvPr/>
        </p:nvSpPr>
        <p:spPr>
          <a:xfrm>
            <a:off x="6011863" y="3809891"/>
            <a:ext cx="3075329" cy="646331"/>
          </a:xfrm>
          <a:prstGeom prst="rect">
            <a:avLst/>
          </a:prstGeom>
          <a:noFill/>
        </p:spPr>
        <p:txBody>
          <a:bodyPr wrap="none" rtlCol="0">
            <a:spAutoFit/>
          </a:bodyPr>
          <a:lstStyle/>
          <a:p>
            <a:r>
              <a:rPr lang="en-US" dirty="0">
                <a:solidFill>
                  <a:srgbClr val="FF0000"/>
                </a:solidFill>
                <a:latin typeface="Cambria" panose="02040503050406030204" pitchFamily="18" charset="0"/>
                <a:ea typeface="Cambria" panose="02040503050406030204" pitchFamily="18" charset="0"/>
              </a:rPr>
              <a:t>We will add a subscript “2” to</a:t>
            </a:r>
            <a:br>
              <a:rPr lang="en-US" dirty="0">
                <a:solidFill>
                  <a:srgbClr val="FF0000"/>
                </a:solidFill>
                <a:latin typeface="Cambria" panose="02040503050406030204" pitchFamily="18" charset="0"/>
                <a:ea typeface="Cambria" panose="02040503050406030204" pitchFamily="18" charset="0"/>
              </a:rPr>
            </a:br>
            <a:r>
              <a:rPr lang="en-US" dirty="0">
                <a:solidFill>
                  <a:srgbClr val="FF0000"/>
                </a:solidFill>
                <a:latin typeface="Cambria" panose="02040503050406030204" pitchFamily="18" charset="0"/>
                <a:ea typeface="Cambria" panose="02040503050406030204" pitchFamily="18" charset="0"/>
              </a:rPr>
              <a:t>show a number is in binary </a:t>
            </a:r>
          </a:p>
        </p:txBody>
      </p:sp>
      <p:sp>
        <p:nvSpPr>
          <p:cNvPr id="12" name="TextBox 11">
            <a:extLst>
              <a:ext uri="{FF2B5EF4-FFF2-40B4-BE49-F238E27FC236}">
                <a16:creationId xmlns:a16="http://schemas.microsoft.com/office/drawing/2014/main" id="{65286CD5-FEAB-4379-A8BB-07F14FBBA1A8}"/>
              </a:ext>
            </a:extLst>
          </p:cNvPr>
          <p:cNvSpPr txBox="1"/>
          <p:nvPr/>
        </p:nvSpPr>
        <p:spPr>
          <a:xfrm>
            <a:off x="5736678" y="4442897"/>
            <a:ext cx="312906" cy="369332"/>
          </a:xfrm>
          <a:prstGeom prst="rect">
            <a:avLst/>
          </a:prstGeom>
          <a:noFill/>
        </p:spPr>
        <p:txBody>
          <a:bodyPr wrap="none" rtlCol="0">
            <a:spAutoFit/>
          </a:bodyPr>
          <a:lstStyle/>
          <a:p>
            <a:r>
              <a:rPr lang="en-US" dirty="0">
                <a:solidFill>
                  <a:schemeClr val="bg1"/>
                </a:solidFill>
                <a:latin typeface="Cambria" panose="02040503050406030204" pitchFamily="18" charset="0"/>
                <a:ea typeface="Cambria" panose="02040503050406030204" pitchFamily="18" charset="0"/>
              </a:rPr>
              <a:t>2</a:t>
            </a:r>
          </a:p>
        </p:txBody>
      </p:sp>
      <p:sp>
        <p:nvSpPr>
          <p:cNvPr id="13" name="TextBox 12">
            <a:extLst>
              <a:ext uri="{FF2B5EF4-FFF2-40B4-BE49-F238E27FC236}">
                <a16:creationId xmlns:a16="http://schemas.microsoft.com/office/drawing/2014/main" id="{3B785420-7764-4ABC-95C7-17DB49730DA0}"/>
              </a:ext>
            </a:extLst>
          </p:cNvPr>
          <p:cNvSpPr txBox="1"/>
          <p:nvPr/>
        </p:nvSpPr>
        <p:spPr>
          <a:xfrm>
            <a:off x="5909008" y="4951444"/>
            <a:ext cx="312906" cy="369332"/>
          </a:xfrm>
          <a:prstGeom prst="rect">
            <a:avLst/>
          </a:prstGeom>
          <a:noFill/>
        </p:spPr>
        <p:txBody>
          <a:bodyPr wrap="none" rtlCol="0">
            <a:spAutoFit/>
          </a:bodyPr>
          <a:lstStyle/>
          <a:p>
            <a:r>
              <a:rPr lang="en-US" dirty="0">
                <a:solidFill>
                  <a:schemeClr val="bg1"/>
                </a:solidFill>
                <a:latin typeface="Cambria" panose="02040503050406030204" pitchFamily="18" charset="0"/>
                <a:ea typeface="Cambria" panose="02040503050406030204" pitchFamily="18" charset="0"/>
              </a:rPr>
              <a:t>2</a:t>
            </a:r>
          </a:p>
        </p:txBody>
      </p:sp>
      <p:sp>
        <p:nvSpPr>
          <p:cNvPr id="14" name="TextBox 13">
            <a:extLst>
              <a:ext uri="{FF2B5EF4-FFF2-40B4-BE49-F238E27FC236}">
                <a16:creationId xmlns:a16="http://schemas.microsoft.com/office/drawing/2014/main" id="{DFD8DFDE-0B11-43BD-A20F-A2293A96BB86}"/>
              </a:ext>
            </a:extLst>
          </p:cNvPr>
          <p:cNvSpPr txBox="1"/>
          <p:nvPr/>
        </p:nvSpPr>
        <p:spPr>
          <a:xfrm>
            <a:off x="1714600" y="5515467"/>
            <a:ext cx="6339812" cy="461665"/>
          </a:xfrm>
          <a:prstGeom prst="rect">
            <a:avLst/>
          </a:prstGeom>
          <a:noFill/>
        </p:spPr>
        <p:txBody>
          <a:bodyPr wrap="none" rtlCol="0">
            <a:spAutoFit/>
          </a:bodyPr>
          <a:lstStyle/>
          <a:p>
            <a:r>
              <a:rPr lang="en-US" sz="2400" dirty="0">
                <a:solidFill>
                  <a:srgbClr val="FF0000"/>
                </a:solidFill>
                <a:latin typeface="Cambria" panose="02040503050406030204" pitchFamily="18" charset="0"/>
                <a:ea typeface="Cambria" panose="02040503050406030204" pitchFamily="18" charset="0"/>
              </a:rPr>
              <a:t>We can also use </a:t>
            </a:r>
            <a:r>
              <a:rPr lang="en-US" sz="2400" dirty="0">
                <a:solidFill>
                  <a:srgbClr val="FF0000"/>
                </a:solidFill>
                <a:latin typeface="Consolas" panose="020B0609020204030204" pitchFamily="49" charset="0"/>
                <a:ea typeface="Cambria" panose="02040503050406030204" pitchFamily="18" charset="0"/>
              </a:rPr>
              <a:t>0b1001101</a:t>
            </a:r>
            <a:r>
              <a:rPr lang="en-US" sz="2400" dirty="0">
                <a:solidFill>
                  <a:srgbClr val="FF0000"/>
                </a:solidFill>
                <a:latin typeface="Cambria" panose="02040503050406030204" pitchFamily="18" charset="0"/>
                <a:ea typeface="Cambria" panose="02040503050406030204" pitchFamily="18" charset="0"/>
              </a:rPr>
              <a:t> and </a:t>
            </a:r>
            <a:r>
              <a:rPr lang="en-US" sz="2400" dirty="0">
                <a:solidFill>
                  <a:srgbClr val="FF0000"/>
                </a:solidFill>
                <a:latin typeface="Consolas" panose="020B0609020204030204" pitchFamily="49" charset="0"/>
                <a:ea typeface="Cambria" panose="02040503050406030204" pitchFamily="18" charset="0"/>
              </a:rPr>
              <a:t>0b0.0110011</a:t>
            </a:r>
          </a:p>
        </p:txBody>
      </p:sp>
    </p:spTree>
    <p:custDataLst>
      <p:tags r:id="rId1"/>
    </p:custDataLst>
    <p:extLst>
      <p:ext uri="{BB962C8B-B14F-4D97-AF65-F5344CB8AC3E}">
        <p14:creationId xmlns:p14="http://schemas.microsoft.com/office/powerpoint/2010/main" val="54881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D07C-7F9E-4479-9661-3CE38D521045}"/>
              </a:ext>
            </a:extLst>
          </p:cNvPr>
          <p:cNvSpPr>
            <a:spLocks noGrp="1"/>
          </p:cNvSpPr>
          <p:nvPr>
            <p:ph type="title"/>
          </p:nvPr>
        </p:nvSpPr>
        <p:spPr/>
        <p:txBody>
          <a:bodyPr/>
          <a:lstStyle/>
          <a:p>
            <a:r>
              <a:rPr lang="en-US" dirty="0"/>
              <a:t>Binary numbers</a:t>
            </a:r>
          </a:p>
        </p:txBody>
      </p:sp>
      <p:sp>
        <p:nvSpPr>
          <p:cNvPr id="3" name="Content Placeholder 2">
            <a:extLst>
              <a:ext uri="{FF2B5EF4-FFF2-40B4-BE49-F238E27FC236}">
                <a16:creationId xmlns:a16="http://schemas.microsoft.com/office/drawing/2014/main" id="{E29BA7B0-AE62-4196-A59F-348513453EB5}"/>
              </a:ext>
            </a:extLst>
          </p:cNvPr>
          <p:cNvSpPr>
            <a:spLocks noGrp="1"/>
          </p:cNvSpPr>
          <p:nvPr>
            <p:ph idx="1"/>
          </p:nvPr>
        </p:nvSpPr>
        <p:spPr/>
        <p:txBody>
          <a:bodyPr/>
          <a:lstStyle/>
          <a:p>
            <a:r>
              <a:rPr lang="en-US" dirty="0"/>
              <a:t>If  </a:t>
            </a:r>
            <a:r>
              <a:rPr lang="en-US" i="1" dirty="0">
                <a:latin typeface="Times New Roman" panose="02020603050405020304" pitchFamily="18" charset="0"/>
              </a:rPr>
              <a:t>b</a:t>
            </a:r>
            <a:r>
              <a:rPr lang="en-US" i="1" baseline="-25000" dirty="0">
                <a:latin typeface="Times New Roman" panose="02020603050405020304" pitchFamily="18" charset="0"/>
              </a:rPr>
              <a:t>k</a:t>
            </a:r>
            <a:r>
              <a:rPr lang="en-US" i="1" dirty="0">
                <a:latin typeface="Times New Roman" panose="02020603050405020304" pitchFamily="18" charset="0"/>
              </a:rPr>
              <a:t> </a:t>
            </a:r>
            <a:r>
              <a:rPr lang="en-US" dirty="0">
                <a:latin typeface="Times New Roman" panose="02020603050405020304" pitchFamily="18" charset="0"/>
              </a:rPr>
              <a:t>= 0</a:t>
            </a:r>
            <a:r>
              <a:rPr lang="en-US" dirty="0"/>
              <a:t> for all </a:t>
            </a:r>
            <a:r>
              <a:rPr lang="en-US" i="1" dirty="0">
                <a:latin typeface="Times New Roman" panose="02020603050405020304" pitchFamily="18" charset="0"/>
              </a:rPr>
              <a:t>k</a:t>
            </a:r>
            <a:r>
              <a:rPr lang="en-US" dirty="0">
                <a:latin typeface="Times New Roman" panose="02020603050405020304" pitchFamily="18" charset="0"/>
              </a:rPr>
              <a:t> &gt; </a:t>
            </a:r>
            <a:r>
              <a:rPr lang="en-US" i="1" dirty="0">
                <a:latin typeface="Times New Roman" panose="02020603050405020304" pitchFamily="18" charset="0"/>
              </a:rPr>
              <a:t>n</a:t>
            </a:r>
            <a:r>
              <a:rPr lang="en-US" dirty="0"/>
              <a:t>, we will say</a:t>
            </a:r>
          </a:p>
          <a:p>
            <a:endParaRPr lang="en-US" dirty="0"/>
          </a:p>
          <a:p>
            <a:endParaRPr lang="en-US" dirty="0"/>
          </a:p>
          <a:p>
            <a:pPr marL="0" indent="0">
              <a:buNone/>
            </a:pPr>
            <a:r>
              <a:rPr lang="en-US" dirty="0"/>
              <a:t>     has a </a:t>
            </a:r>
            <a:r>
              <a:rPr lang="en-US" i="1" dirty="0"/>
              <a:t>terminating binary representation</a:t>
            </a:r>
            <a:r>
              <a:rPr lang="en-US" dirty="0"/>
              <a:t>  	</a:t>
            </a:r>
          </a:p>
          <a:p>
            <a:pPr marL="0" indent="0">
              <a:buNone/>
            </a:pPr>
            <a:endParaRPr lang="en-US" dirty="0"/>
          </a:p>
          <a:p>
            <a:pPr marL="0" indent="0">
              <a:buNone/>
            </a:pPr>
            <a:r>
              <a:rPr lang="en-US" dirty="0"/>
              <a:t>      </a:t>
            </a:r>
          </a:p>
        </p:txBody>
      </p:sp>
      <p:sp>
        <p:nvSpPr>
          <p:cNvPr id="4" name="Footer Placeholder 3">
            <a:extLst>
              <a:ext uri="{FF2B5EF4-FFF2-40B4-BE49-F238E27FC236}">
                <a16:creationId xmlns:a16="http://schemas.microsoft.com/office/drawing/2014/main" id="{D9C71C25-9095-4C89-A722-44EBBBAC9F7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3074B29F-75C1-42F9-9201-62B50C3CF270}"/>
              </a:ext>
            </a:extLst>
          </p:cNvPr>
          <p:cNvSpPr>
            <a:spLocks noGrp="1"/>
          </p:cNvSpPr>
          <p:nvPr>
            <p:ph type="sldNum" sz="quarter" idx="12"/>
          </p:nvPr>
        </p:nvSpPr>
        <p:spPr/>
        <p:txBody>
          <a:bodyPr/>
          <a:lstStyle/>
          <a:p>
            <a:fld id="{42EF6DC8-DA9C-4533-8A40-BB00A2545AF8}" type="slidenum">
              <a:rPr lang="en-CA" smtClean="0"/>
              <a:pPr/>
              <a:t>28</a:t>
            </a:fld>
            <a:endParaRPr lang="en-CA"/>
          </a:p>
        </p:txBody>
      </p:sp>
      <p:graphicFrame>
        <p:nvGraphicFramePr>
          <p:cNvPr id="8" name="Object 7">
            <a:extLst>
              <a:ext uri="{FF2B5EF4-FFF2-40B4-BE49-F238E27FC236}">
                <a16:creationId xmlns:a16="http://schemas.microsoft.com/office/drawing/2014/main" id="{57F57C5C-D089-46F7-B957-CC9927DB4274}"/>
              </a:ext>
            </a:extLst>
          </p:cNvPr>
          <p:cNvGraphicFramePr>
            <a:graphicFrameLocks noChangeAspect="1"/>
          </p:cNvGraphicFramePr>
          <p:nvPr>
            <p:extLst>
              <p:ext uri="{D42A27DB-BD31-4B8C-83A1-F6EECF244321}">
                <p14:modId xmlns:p14="http://schemas.microsoft.com/office/powerpoint/2010/main" val="1310530919"/>
              </p:ext>
            </p:extLst>
          </p:nvPr>
        </p:nvGraphicFramePr>
        <p:xfrm>
          <a:off x="2998788" y="2152650"/>
          <a:ext cx="3143250" cy="519113"/>
        </p:xfrm>
        <a:graphic>
          <a:graphicData uri="http://schemas.openxmlformats.org/presentationml/2006/ole">
            <mc:AlternateContent xmlns:mc="http://schemas.openxmlformats.org/markup-compatibility/2006">
              <mc:Choice xmlns:v="urn:schemas-microsoft-com:vml" Requires="v">
                <p:oleObj name="Equation" r:id="rId2" imgW="1231560" imgH="203040" progId="Equation.DSMT4">
                  <p:embed/>
                </p:oleObj>
              </mc:Choice>
              <mc:Fallback>
                <p:oleObj name="Equation" r:id="rId2" imgW="1231560" imgH="203040" progId="Equation.DSMT4">
                  <p:embed/>
                  <p:pic>
                    <p:nvPicPr>
                      <p:cNvPr id="8" name="Object 7">
                        <a:extLst>
                          <a:ext uri="{FF2B5EF4-FFF2-40B4-BE49-F238E27FC236}">
                            <a16:creationId xmlns:a16="http://schemas.microsoft.com/office/drawing/2014/main" id="{57F57C5C-D089-46F7-B957-CC9927DB4274}"/>
                          </a:ext>
                        </a:extLst>
                      </p:cNvPr>
                      <p:cNvPicPr/>
                      <p:nvPr/>
                    </p:nvPicPr>
                    <p:blipFill>
                      <a:blip r:embed="rId3"/>
                      <a:stretch>
                        <a:fillRect/>
                      </a:stretch>
                    </p:blipFill>
                    <p:spPr>
                      <a:xfrm>
                        <a:off x="2998788" y="2152650"/>
                        <a:ext cx="3143250" cy="519113"/>
                      </a:xfrm>
                      <a:prstGeom prst="rect">
                        <a:avLst/>
                      </a:prstGeom>
                    </p:spPr>
                  </p:pic>
                </p:oleObj>
              </mc:Fallback>
            </mc:AlternateContent>
          </a:graphicData>
        </a:graphic>
      </p:graphicFrame>
    </p:spTree>
    <p:extLst>
      <p:ext uri="{BB962C8B-B14F-4D97-AF65-F5344CB8AC3E}">
        <p14:creationId xmlns:p14="http://schemas.microsoft.com/office/powerpoint/2010/main" val="461326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D07C-7F9E-4479-9661-3CE38D521045}"/>
              </a:ext>
            </a:extLst>
          </p:cNvPr>
          <p:cNvSpPr>
            <a:spLocks noGrp="1"/>
          </p:cNvSpPr>
          <p:nvPr>
            <p:ph type="title"/>
          </p:nvPr>
        </p:nvSpPr>
        <p:spPr/>
        <p:txBody>
          <a:bodyPr/>
          <a:lstStyle/>
          <a:p>
            <a:r>
              <a:rPr lang="en-US" dirty="0"/>
              <a:t>Binary numbers</a:t>
            </a:r>
          </a:p>
        </p:txBody>
      </p:sp>
      <p:sp>
        <p:nvSpPr>
          <p:cNvPr id="3" name="Content Placeholder 2">
            <a:extLst>
              <a:ext uri="{FF2B5EF4-FFF2-40B4-BE49-F238E27FC236}">
                <a16:creationId xmlns:a16="http://schemas.microsoft.com/office/drawing/2014/main" id="{E29BA7B0-AE62-4196-A59F-348513453EB5}"/>
              </a:ext>
            </a:extLst>
          </p:cNvPr>
          <p:cNvSpPr>
            <a:spLocks noGrp="1"/>
          </p:cNvSpPr>
          <p:nvPr>
            <p:ph idx="1"/>
          </p:nvPr>
        </p:nvSpPr>
        <p:spPr/>
        <p:txBody>
          <a:bodyPr/>
          <a:lstStyle/>
          <a:p>
            <a:r>
              <a:rPr lang="en-US" dirty="0"/>
              <a:t>If </a:t>
            </a:r>
            <a:r>
              <a:rPr lang="en-US" i="1" dirty="0">
                <a:latin typeface="Times New Roman" panose="02020603050405020304" pitchFamily="18" charset="0"/>
              </a:rPr>
              <a:t>b</a:t>
            </a:r>
            <a:r>
              <a:rPr lang="en-US" i="1" baseline="-25000" dirty="0">
                <a:latin typeface="Times New Roman" panose="02020603050405020304" pitchFamily="18" charset="0"/>
              </a:rPr>
              <a:t>k</a:t>
            </a:r>
            <a:r>
              <a:rPr lang="en-US" i="1" dirty="0">
                <a:latin typeface="Times New Roman" panose="02020603050405020304" pitchFamily="18" charset="0"/>
              </a:rPr>
              <a:t> </a:t>
            </a:r>
            <a:r>
              <a:rPr lang="en-US" dirty="0">
                <a:latin typeface="Times New Roman" panose="02020603050405020304" pitchFamily="18" charset="0"/>
              </a:rPr>
              <a:t>= 0</a:t>
            </a:r>
            <a:r>
              <a:rPr lang="en-US" dirty="0"/>
              <a:t> for all </a:t>
            </a:r>
            <a:r>
              <a:rPr lang="en-US" i="1" dirty="0">
                <a:latin typeface="Times New Roman" panose="02020603050405020304" pitchFamily="18" charset="0"/>
              </a:rPr>
              <a:t>k</a:t>
            </a:r>
            <a:r>
              <a:rPr lang="en-US" dirty="0">
                <a:latin typeface="Times New Roman" panose="02020603050405020304" pitchFamily="18" charset="0"/>
              </a:rPr>
              <a:t> &gt; </a:t>
            </a:r>
            <a:r>
              <a:rPr lang="en-US" i="1" dirty="0">
                <a:latin typeface="Times New Roman" panose="02020603050405020304" pitchFamily="18" charset="0"/>
              </a:rPr>
              <a:t>n</a:t>
            </a:r>
            <a:r>
              <a:rPr lang="en-US" dirty="0"/>
              <a:t>, we will say</a:t>
            </a:r>
          </a:p>
          <a:p>
            <a:endParaRPr lang="en-US" dirty="0"/>
          </a:p>
          <a:p>
            <a:endParaRPr lang="en-US" dirty="0"/>
          </a:p>
          <a:p>
            <a:pPr marL="0" indent="0">
              <a:buNone/>
            </a:pPr>
            <a:r>
              <a:rPr lang="en-US" dirty="0"/>
              <a:t>     represents an </a:t>
            </a:r>
            <a:r>
              <a:rPr lang="en-US" i="1" dirty="0">
                <a:latin typeface="Times New Roman" panose="02020603050405020304" pitchFamily="18" charset="0"/>
              </a:rPr>
              <a:t>n</a:t>
            </a:r>
            <a:r>
              <a:rPr lang="en-US" dirty="0">
                <a:latin typeface="Times New Roman" panose="02020603050405020304" pitchFamily="18" charset="0"/>
              </a:rPr>
              <a:t> + 1 </a:t>
            </a:r>
            <a:r>
              <a:rPr lang="en-US" dirty="0"/>
              <a:t>bit binary number</a:t>
            </a:r>
          </a:p>
          <a:p>
            <a:r>
              <a:rPr lang="en-US" dirty="0"/>
              <a:t>For example,</a:t>
            </a:r>
          </a:p>
          <a:p>
            <a:pPr marL="0" indent="0">
              <a:buNone/>
            </a:pPr>
            <a:r>
              <a:rPr lang="en-US" dirty="0"/>
              <a:t>	</a:t>
            </a:r>
            <a:r>
              <a:rPr lang="en-US" dirty="0">
                <a:latin typeface="Times New Roman" panose="02020603050405020304" pitchFamily="18" charset="0"/>
              </a:rPr>
              <a:t>1.010</a:t>
            </a:r>
            <a:r>
              <a:rPr lang="en-US" dirty="0"/>
              <a:t> is a 4-bit binary number</a:t>
            </a:r>
          </a:p>
          <a:p>
            <a:pPr marL="0" indent="0">
              <a:buNone/>
            </a:pPr>
            <a:r>
              <a:rPr lang="en-US" dirty="0"/>
              <a:t>	</a:t>
            </a:r>
            <a:r>
              <a:rPr lang="en-US" dirty="0">
                <a:latin typeface="Times New Roman" panose="02020603050405020304" pitchFamily="18" charset="0"/>
              </a:rPr>
              <a:t>1.00111101001000 × 2</a:t>
            </a:r>
            <a:r>
              <a:rPr lang="en-US" baseline="30000" dirty="0">
                <a:latin typeface="Times New Roman" panose="02020603050405020304" pitchFamily="18" charset="0"/>
              </a:rPr>
              <a:t>−34</a:t>
            </a:r>
            <a:r>
              <a:rPr lang="en-US" dirty="0"/>
              <a:t> is a 15-bit binary number	</a:t>
            </a:r>
          </a:p>
          <a:p>
            <a:pPr marL="0" indent="0">
              <a:buNone/>
            </a:pPr>
            <a:endParaRPr lang="en-US" dirty="0"/>
          </a:p>
          <a:p>
            <a:pPr marL="0" indent="0">
              <a:buNone/>
            </a:pPr>
            <a:r>
              <a:rPr lang="en-US" dirty="0"/>
              <a:t>      </a:t>
            </a:r>
          </a:p>
        </p:txBody>
      </p:sp>
      <p:sp>
        <p:nvSpPr>
          <p:cNvPr id="4" name="Footer Placeholder 3">
            <a:extLst>
              <a:ext uri="{FF2B5EF4-FFF2-40B4-BE49-F238E27FC236}">
                <a16:creationId xmlns:a16="http://schemas.microsoft.com/office/drawing/2014/main" id="{D9C71C25-9095-4C89-A722-44EBBBAC9F7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3074B29F-75C1-42F9-9201-62B50C3CF270}"/>
              </a:ext>
            </a:extLst>
          </p:cNvPr>
          <p:cNvSpPr>
            <a:spLocks noGrp="1"/>
          </p:cNvSpPr>
          <p:nvPr>
            <p:ph type="sldNum" sz="quarter" idx="12"/>
          </p:nvPr>
        </p:nvSpPr>
        <p:spPr/>
        <p:txBody>
          <a:bodyPr/>
          <a:lstStyle/>
          <a:p>
            <a:fld id="{42EF6DC8-DA9C-4533-8A40-BB00A2545AF8}" type="slidenum">
              <a:rPr lang="en-CA" smtClean="0"/>
              <a:pPr/>
              <a:t>29</a:t>
            </a:fld>
            <a:endParaRPr lang="en-CA"/>
          </a:p>
        </p:txBody>
      </p:sp>
      <p:graphicFrame>
        <p:nvGraphicFramePr>
          <p:cNvPr id="8" name="Object 7">
            <a:extLst>
              <a:ext uri="{FF2B5EF4-FFF2-40B4-BE49-F238E27FC236}">
                <a16:creationId xmlns:a16="http://schemas.microsoft.com/office/drawing/2014/main" id="{57F57C5C-D089-46F7-B957-CC9927DB4274}"/>
              </a:ext>
            </a:extLst>
          </p:cNvPr>
          <p:cNvGraphicFramePr>
            <a:graphicFrameLocks noChangeAspect="1"/>
          </p:cNvGraphicFramePr>
          <p:nvPr>
            <p:extLst>
              <p:ext uri="{D42A27DB-BD31-4B8C-83A1-F6EECF244321}">
                <p14:modId xmlns:p14="http://schemas.microsoft.com/office/powerpoint/2010/main" val="2889807836"/>
              </p:ext>
            </p:extLst>
          </p:nvPr>
        </p:nvGraphicFramePr>
        <p:xfrm>
          <a:off x="3160713" y="2152650"/>
          <a:ext cx="2819400" cy="519113"/>
        </p:xfrm>
        <a:graphic>
          <a:graphicData uri="http://schemas.openxmlformats.org/presentationml/2006/ole">
            <mc:AlternateContent xmlns:mc="http://schemas.openxmlformats.org/markup-compatibility/2006">
              <mc:Choice xmlns:v="urn:schemas-microsoft-com:vml" Requires="v">
                <p:oleObj name="Equation" r:id="rId3" imgW="1104840" imgH="203040" progId="Equation.DSMT4">
                  <p:embed/>
                </p:oleObj>
              </mc:Choice>
              <mc:Fallback>
                <p:oleObj name="Equation" r:id="rId3" imgW="1104840" imgH="203040" progId="Equation.DSMT4">
                  <p:embed/>
                  <p:pic>
                    <p:nvPicPr>
                      <p:cNvPr id="8" name="Object 7">
                        <a:extLst>
                          <a:ext uri="{FF2B5EF4-FFF2-40B4-BE49-F238E27FC236}">
                            <a16:creationId xmlns:a16="http://schemas.microsoft.com/office/drawing/2014/main" id="{57F57C5C-D089-46F7-B957-CC9927DB4274}"/>
                          </a:ext>
                        </a:extLst>
                      </p:cNvPr>
                      <p:cNvPicPr/>
                      <p:nvPr/>
                    </p:nvPicPr>
                    <p:blipFill>
                      <a:blip r:embed="rId4"/>
                      <a:stretch>
                        <a:fillRect/>
                      </a:stretch>
                    </p:blipFill>
                    <p:spPr>
                      <a:xfrm>
                        <a:off x="3160713" y="2152650"/>
                        <a:ext cx="2819400" cy="51911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90158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Engineering design involves the application of mathematics and science to solve real-world problems</a:t>
            </a:r>
          </a:p>
          <a:p>
            <a:pPr lvl="1"/>
            <a:r>
              <a:rPr lang="en-US" dirty="0"/>
              <a:t>A failure of a design may cause harm to life, health, the environment or the finances of a client or the public</a:t>
            </a:r>
          </a:p>
          <a:p>
            <a:endParaRPr lang="en-US" dirty="0"/>
          </a:p>
          <a:p>
            <a:r>
              <a:rPr lang="en-US" dirty="0"/>
              <a:t>The real world is modeled through equations and differential equations</a:t>
            </a:r>
          </a:p>
          <a:p>
            <a:pPr lvl="1"/>
            <a:r>
              <a:rPr lang="en-US" dirty="0"/>
              <a:t>Conservation and other physical laws</a:t>
            </a:r>
          </a:p>
          <a:p>
            <a:pPr lvl="1"/>
            <a:r>
              <a:rPr lang="en-US" dirty="0"/>
              <a:t>Relationship between forces</a:t>
            </a:r>
          </a:p>
          <a:p>
            <a:pPr lvl="1"/>
            <a:r>
              <a:rPr lang="en-US" dirty="0"/>
              <a:t>The superposition principle</a:t>
            </a:r>
          </a:p>
        </p:txBody>
      </p:sp>
      <p:sp>
        <p:nvSpPr>
          <p:cNvPr id="4" name="Footer Placeholder 3"/>
          <p:cNvSpPr>
            <a:spLocks noGrp="1"/>
          </p:cNvSpPr>
          <p:nvPr>
            <p:ph type="ftr" sz="quarter" idx="11"/>
          </p:nvPr>
        </p:nvSpPr>
        <p:spPr/>
        <p:txBody>
          <a:bodyPr/>
          <a:lstStyle/>
          <a:p>
            <a:r>
              <a:rPr lang="en-US" dirty="0"/>
              <a:t>Course introduction</a:t>
            </a:r>
            <a:endParaRPr lang="en-CA" dirty="0"/>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dirty="0"/>
          </a:p>
        </p:txBody>
      </p:sp>
    </p:spTree>
    <p:custDataLst>
      <p:tags r:id="rId1"/>
    </p:custDataLst>
    <p:extLst>
      <p:ext uri="{BB962C8B-B14F-4D97-AF65-F5344CB8AC3E}">
        <p14:creationId xmlns:p14="http://schemas.microsoft.com/office/powerpoint/2010/main" val="147996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D07C-7F9E-4479-9661-3CE38D521045}"/>
              </a:ext>
            </a:extLst>
          </p:cNvPr>
          <p:cNvSpPr>
            <a:spLocks noGrp="1"/>
          </p:cNvSpPr>
          <p:nvPr>
            <p:ph type="title"/>
          </p:nvPr>
        </p:nvSpPr>
        <p:spPr/>
        <p:txBody>
          <a:bodyPr/>
          <a:lstStyle/>
          <a:p>
            <a:r>
              <a:rPr lang="en-US" dirty="0"/>
              <a:t>Rounding</a:t>
            </a:r>
          </a:p>
        </p:txBody>
      </p:sp>
      <p:sp>
        <p:nvSpPr>
          <p:cNvPr id="3" name="Content Placeholder 2">
            <a:extLst>
              <a:ext uri="{FF2B5EF4-FFF2-40B4-BE49-F238E27FC236}">
                <a16:creationId xmlns:a16="http://schemas.microsoft.com/office/drawing/2014/main" id="{E29BA7B0-AE62-4196-A59F-348513453EB5}"/>
              </a:ext>
            </a:extLst>
          </p:cNvPr>
          <p:cNvSpPr>
            <a:spLocks noGrp="1"/>
          </p:cNvSpPr>
          <p:nvPr>
            <p:ph idx="1"/>
          </p:nvPr>
        </p:nvSpPr>
        <p:spPr/>
        <p:txBody>
          <a:bodyPr/>
          <a:lstStyle/>
          <a:p>
            <a:r>
              <a:rPr lang="en-US" dirty="0"/>
              <a:t>Most real numbers have infinitely many digits</a:t>
            </a:r>
          </a:p>
          <a:p>
            <a:pPr lvl="1"/>
            <a:r>
              <a:rPr lang="en-US" dirty="0"/>
              <a:t>These require an infinite number of digits to store</a:t>
            </a:r>
          </a:p>
          <a:p>
            <a:pPr lvl="1"/>
            <a:r>
              <a:rPr lang="en-US" dirty="0"/>
              <a:t>Even most terminating decimal representations have far more digits than we care about</a:t>
            </a:r>
          </a:p>
          <a:p>
            <a:pPr marL="457200" lvl="1" indent="0">
              <a:buNone/>
            </a:pPr>
            <a:r>
              <a:rPr lang="en-US" sz="1800" dirty="0"/>
              <a:t>            3.1415926535897932384626433832795028841971693993751</a:t>
            </a:r>
          </a:p>
          <a:p>
            <a:pPr lvl="1"/>
            <a:r>
              <a:rPr lang="en-US" dirty="0"/>
              <a:t>However, we cannot store an infinite number of digits</a:t>
            </a:r>
          </a:p>
          <a:p>
            <a:pPr lvl="1"/>
            <a:r>
              <a:rPr lang="en-US" dirty="0"/>
              <a:t>In fact, the most efficient means of implementing such numbers is with a fixed number of digits</a:t>
            </a:r>
          </a:p>
          <a:p>
            <a:r>
              <a:rPr lang="en-US" dirty="0"/>
              <a:t>We will need to represent all such numbers by a decimal or binary number with a fixed </a:t>
            </a:r>
            <a:r>
              <a:rPr lang="en-US" i="1" dirty="0"/>
              <a:t>n </a:t>
            </a:r>
            <a:r>
              <a:rPr lang="en-US" dirty="0"/>
              <a:t>digits in the mantissa</a:t>
            </a:r>
          </a:p>
        </p:txBody>
      </p:sp>
      <p:sp>
        <p:nvSpPr>
          <p:cNvPr id="4" name="Footer Placeholder 3">
            <a:extLst>
              <a:ext uri="{FF2B5EF4-FFF2-40B4-BE49-F238E27FC236}">
                <a16:creationId xmlns:a16="http://schemas.microsoft.com/office/drawing/2014/main" id="{D9C71C25-9095-4C89-A722-44EBBBAC9F7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3074B29F-75C1-42F9-9201-62B50C3CF270}"/>
              </a:ext>
            </a:extLst>
          </p:cNvPr>
          <p:cNvSpPr>
            <a:spLocks noGrp="1"/>
          </p:cNvSpPr>
          <p:nvPr>
            <p:ph type="sldNum" sz="quarter" idx="12"/>
          </p:nvPr>
        </p:nvSpPr>
        <p:spPr/>
        <p:txBody>
          <a:bodyPr/>
          <a:lstStyle/>
          <a:p>
            <a:fld id="{42EF6DC8-DA9C-4533-8A40-BB00A2545AF8}" type="slidenum">
              <a:rPr lang="en-CA" smtClean="0"/>
              <a:pPr/>
              <a:t>30</a:t>
            </a:fld>
            <a:endParaRPr lang="en-CA"/>
          </a:p>
        </p:txBody>
      </p:sp>
    </p:spTree>
    <p:custDataLst>
      <p:tags r:id="rId1"/>
    </p:custDataLst>
    <p:extLst>
      <p:ext uri="{BB962C8B-B14F-4D97-AF65-F5344CB8AC3E}">
        <p14:creationId xmlns:p14="http://schemas.microsoft.com/office/powerpoint/2010/main" val="1094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D07C-7F9E-4479-9661-3CE38D521045}"/>
              </a:ext>
            </a:extLst>
          </p:cNvPr>
          <p:cNvSpPr>
            <a:spLocks noGrp="1"/>
          </p:cNvSpPr>
          <p:nvPr>
            <p:ph type="title"/>
          </p:nvPr>
        </p:nvSpPr>
        <p:spPr/>
        <p:txBody>
          <a:bodyPr/>
          <a:lstStyle/>
          <a:p>
            <a:r>
              <a:rPr lang="en-US" dirty="0"/>
              <a:t>Rounding</a:t>
            </a:r>
          </a:p>
        </p:txBody>
      </p:sp>
      <p:sp>
        <p:nvSpPr>
          <p:cNvPr id="3" name="Content Placeholder 2">
            <a:extLst>
              <a:ext uri="{FF2B5EF4-FFF2-40B4-BE49-F238E27FC236}">
                <a16:creationId xmlns:a16="http://schemas.microsoft.com/office/drawing/2014/main" id="{E29BA7B0-AE62-4196-A59F-348513453EB5}"/>
              </a:ext>
            </a:extLst>
          </p:cNvPr>
          <p:cNvSpPr>
            <a:spLocks noGrp="1"/>
          </p:cNvSpPr>
          <p:nvPr>
            <p:ph idx="1"/>
          </p:nvPr>
        </p:nvSpPr>
        <p:spPr/>
        <p:txBody>
          <a:bodyPr/>
          <a:lstStyle/>
          <a:p>
            <a:r>
              <a:rPr lang="en-US" dirty="0"/>
              <a:t>Which </a:t>
            </a:r>
            <a:r>
              <a:rPr lang="en-US" i="1" dirty="0">
                <a:latin typeface="Times New Roman" panose="02020603050405020304" pitchFamily="18" charset="0"/>
              </a:rPr>
              <a:t>n</a:t>
            </a:r>
            <a:r>
              <a:rPr lang="en-US" dirty="0">
                <a:latin typeface="Times New Roman" panose="02020603050405020304" pitchFamily="18" charset="0"/>
              </a:rPr>
              <a:t> + 1 </a:t>
            </a:r>
            <a:r>
              <a:rPr lang="en-US" dirty="0"/>
              <a:t>digit number (</a:t>
            </a:r>
            <a:r>
              <a:rPr lang="en-US" i="1" dirty="0">
                <a:latin typeface="Times New Roman" panose="02020603050405020304" pitchFamily="18" charset="0"/>
              </a:rPr>
              <a:t>n</a:t>
            </a:r>
            <a:r>
              <a:rPr lang="en-US" dirty="0"/>
              <a:t> digits in the mantissa) do we use to approximate any real number?</a:t>
            </a:r>
          </a:p>
          <a:p>
            <a:pPr lvl="1"/>
            <a:r>
              <a:rPr lang="en-US" dirty="0"/>
              <a:t>The </a:t>
            </a:r>
            <a:r>
              <a:rPr lang="en-US" i="1" dirty="0">
                <a:latin typeface="Times New Roman" panose="02020603050405020304" pitchFamily="18" charset="0"/>
              </a:rPr>
              <a:t>n</a:t>
            </a:r>
            <a:r>
              <a:rPr lang="en-US" dirty="0">
                <a:latin typeface="Times New Roman" panose="02020603050405020304" pitchFamily="18" charset="0"/>
              </a:rPr>
              <a:t> + 1 </a:t>
            </a:r>
            <a:r>
              <a:rPr lang="en-US" dirty="0"/>
              <a:t>digit number that has the smallest absolute error</a:t>
            </a:r>
          </a:p>
          <a:p>
            <a:pPr lvl="1"/>
            <a:r>
              <a:rPr lang="en-US" dirty="0"/>
              <a:t>We will say that we </a:t>
            </a:r>
            <a:r>
              <a:rPr lang="en-US" i="1" dirty="0"/>
              <a:t>round</a:t>
            </a:r>
            <a:r>
              <a:rPr lang="en-US" dirty="0"/>
              <a:t> a real number </a:t>
            </a:r>
            <a:r>
              <a:rPr lang="en-US" i="1" dirty="0">
                <a:latin typeface="Times New Roman" panose="02020603050405020304" pitchFamily="18" charset="0"/>
              </a:rPr>
              <a:t>x</a:t>
            </a:r>
            <a:r>
              <a:rPr lang="en-US" dirty="0"/>
              <a:t> to the closest </a:t>
            </a:r>
            <a:r>
              <a:rPr lang="en-US" i="1" dirty="0">
                <a:latin typeface="Times New Roman" panose="02020603050405020304" pitchFamily="18" charset="0"/>
              </a:rPr>
              <a:t>n</a:t>
            </a:r>
            <a:r>
              <a:rPr lang="en-US" dirty="0">
                <a:latin typeface="Times New Roman" panose="02020603050405020304" pitchFamily="18" charset="0"/>
              </a:rPr>
              <a:t> + 1 </a:t>
            </a:r>
            <a:r>
              <a:rPr lang="en-US" dirty="0"/>
              <a:t>digit decimal or binary number</a:t>
            </a:r>
          </a:p>
        </p:txBody>
      </p:sp>
      <p:sp>
        <p:nvSpPr>
          <p:cNvPr id="4" name="Footer Placeholder 3">
            <a:extLst>
              <a:ext uri="{FF2B5EF4-FFF2-40B4-BE49-F238E27FC236}">
                <a16:creationId xmlns:a16="http://schemas.microsoft.com/office/drawing/2014/main" id="{D9C71C25-9095-4C89-A722-44EBBBAC9F7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3074B29F-75C1-42F9-9201-62B50C3CF270}"/>
              </a:ext>
            </a:extLst>
          </p:cNvPr>
          <p:cNvSpPr>
            <a:spLocks noGrp="1"/>
          </p:cNvSpPr>
          <p:nvPr>
            <p:ph type="sldNum" sz="quarter" idx="12"/>
          </p:nvPr>
        </p:nvSpPr>
        <p:spPr/>
        <p:txBody>
          <a:bodyPr/>
          <a:lstStyle/>
          <a:p>
            <a:fld id="{42EF6DC8-DA9C-4533-8A40-BB00A2545AF8}" type="slidenum">
              <a:rPr lang="en-CA" smtClean="0"/>
              <a:pPr/>
              <a:t>31</a:t>
            </a:fld>
            <a:endParaRPr lang="en-CA"/>
          </a:p>
        </p:txBody>
      </p:sp>
    </p:spTree>
    <p:custDataLst>
      <p:tags r:id="rId1"/>
    </p:custDataLst>
    <p:extLst>
      <p:ext uri="{BB962C8B-B14F-4D97-AF65-F5344CB8AC3E}">
        <p14:creationId xmlns:p14="http://schemas.microsoft.com/office/powerpoint/2010/main" val="300437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D07C-7F9E-4479-9661-3CE38D521045}"/>
              </a:ext>
            </a:extLst>
          </p:cNvPr>
          <p:cNvSpPr>
            <a:spLocks noGrp="1"/>
          </p:cNvSpPr>
          <p:nvPr>
            <p:ph type="title"/>
          </p:nvPr>
        </p:nvSpPr>
        <p:spPr/>
        <p:txBody>
          <a:bodyPr/>
          <a:lstStyle/>
          <a:p>
            <a:r>
              <a:rPr lang="en-US" dirty="0"/>
              <a:t>Rounding</a:t>
            </a:r>
          </a:p>
        </p:txBody>
      </p:sp>
      <p:sp>
        <p:nvSpPr>
          <p:cNvPr id="3" name="Content Placeholder 2">
            <a:extLst>
              <a:ext uri="{FF2B5EF4-FFF2-40B4-BE49-F238E27FC236}">
                <a16:creationId xmlns:a16="http://schemas.microsoft.com/office/drawing/2014/main" id="{E29BA7B0-AE62-4196-A59F-348513453EB5}"/>
              </a:ext>
            </a:extLst>
          </p:cNvPr>
          <p:cNvSpPr>
            <a:spLocks noGrp="1"/>
          </p:cNvSpPr>
          <p:nvPr>
            <p:ph idx="1"/>
          </p:nvPr>
        </p:nvSpPr>
        <p:spPr/>
        <p:txBody>
          <a:bodyPr>
            <a:normAutofit fontScale="92500" lnSpcReduction="10000"/>
          </a:bodyPr>
          <a:lstStyle/>
          <a:p>
            <a:r>
              <a:rPr lang="en-US" dirty="0"/>
              <a:t>Rules for decimal rounding:</a:t>
            </a:r>
          </a:p>
          <a:p>
            <a:pPr lvl="1"/>
            <a:endParaRPr lang="en-US" dirty="0"/>
          </a:p>
          <a:p>
            <a:pPr lvl="1"/>
            <a:endParaRPr lang="en-US" dirty="0"/>
          </a:p>
          <a:p>
            <a:pPr lvl="1"/>
            <a:r>
              <a:rPr lang="en-US" dirty="0"/>
              <a:t>To round a decimal representation to </a:t>
            </a:r>
            <a:r>
              <a:rPr lang="en-US" i="1" dirty="0">
                <a:latin typeface="Times New Roman" panose="02020603050405020304" pitchFamily="18" charset="0"/>
              </a:rPr>
              <a:t>n</a:t>
            </a:r>
            <a:r>
              <a:rPr lang="en-US" dirty="0">
                <a:latin typeface="Times New Roman" panose="02020603050405020304" pitchFamily="18" charset="0"/>
              </a:rPr>
              <a:t> + 1 </a:t>
            </a:r>
            <a:r>
              <a:rPr lang="en-US" dirty="0"/>
              <a:t>digits:</a:t>
            </a:r>
          </a:p>
          <a:p>
            <a:pPr lvl="2"/>
            <a:r>
              <a:rPr lang="en-US" dirty="0"/>
              <a:t>If the digit </a:t>
            </a:r>
            <a:r>
              <a:rPr lang="en-US" i="1" dirty="0">
                <a:latin typeface="Times New Roman" panose="02020603050405020304" pitchFamily="18" charset="0"/>
              </a:rPr>
              <a:t>d</a:t>
            </a:r>
            <a:r>
              <a:rPr lang="en-US" i="1" baseline="-25000" dirty="0">
                <a:latin typeface="Times New Roman" panose="02020603050405020304" pitchFamily="18" charset="0"/>
              </a:rPr>
              <a:t>n</a:t>
            </a:r>
            <a:r>
              <a:rPr lang="en-US" baseline="-25000" dirty="0">
                <a:latin typeface="Times New Roman" panose="02020603050405020304" pitchFamily="18" charset="0"/>
              </a:rPr>
              <a:t>+1</a:t>
            </a:r>
            <a:r>
              <a:rPr lang="en-US" dirty="0"/>
              <a:t> is 0, 1, 2, 3 or 4, just drop all subsequent digits</a:t>
            </a:r>
          </a:p>
          <a:p>
            <a:pPr lvl="2"/>
            <a:r>
              <a:rPr lang="en-US" dirty="0"/>
              <a:t>If the digit </a:t>
            </a:r>
            <a:r>
              <a:rPr lang="en-US" i="1" dirty="0">
                <a:latin typeface="Times New Roman" panose="02020603050405020304" pitchFamily="18" charset="0"/>
              </a:rPr>
              <a:t>d</a:t>
            </a:r>
            <a:r>
              <a:rPr lang="en-US" i="1" baseline="-25000" dirty="0">
                <a:latin typeface="Times New Roman" panose="02020603050405020304" pitchFamily="18" charset="0"/>
              </a:rPr>
              <a:t>n</a:t>
            </a:r>
            <a:r>
              <a:rPr lang="en-US" baseline="-25000" dirty="0">
                <a:latin typeface="Times New Roman" panose="02020603050405020304" pitchFamily="18" charset="0"/>
              </a:rPr>
              <a:t>+1</a:t>
            </a:r>
            <a:r>
              <a:rPr lang="en-US" dirty="0"/>
              <a:t> is 5, 6, 7, 8 or 9, but not exactly 5000···, we will</a:t>
            </a:r>
          </a:p>
          <a:p>
            <a:pPr lvl="3"/>
            <a:r>
              <a:rPr lang="en-US" dirty="0"/>
              <a:t>Drop all subsequent digits</a:t>
            </a:r>
          </a:p>
          <a:p>
            <a:pPr lvl="3"/>
            <a:r>
              <a:rPr lang="en-US" dirty="0"/>
              <a:t>Add “1” to </a:t>
            </a:r>
            <a:r>
              <a:rPr lang="en-US" i="1" dirty="0" err="1">
                <a:latin typeface="Times New Roman" panose="02020603050405020304" pitchFamily="18" charset="0"/>
              </a:rPr>
              <a:t>d</a:t>
            </a:r>
            <a:r>
              <a:rPr lang="en-US" i="1" baseline="-25000" dirty="0" err="1">
                <a:latin typeface="Times New Roman" panose="02020603050405020304" pitchFamily="18" charset="0"/>
              </a:rPr>
              <a:t>n</a:t>
            </a:r>
            <a:r>
              <a:rPr lang="en-US" dirty="0"/>
              <a:t>, possibly resulting in a carry</a:t>
            </a:r>
          </a:p>
          <a:p>
            <a:r>
              <a:rPr lang="en-US" dirty="0"/>
              <a:t>For example,</a:t>
            </a:r>
          </a:p>
          <a:p>
            <a:pPr marL="0" indent="0">
              <a:buNone/>
            </a:pPr>
            <a:r>
              <a:rPr lang="en-US" dirty="0"/>
              <a:t>	1.534982 rounded to three digits is 1.53</a:t>
            </a:r>
          </a:p>
          <a:p>
            <a:pPr marL="0" indent="0">
              <a:buNone/>
            </a:pPr>
            <a:r>
              <a:rPr lang="en-US" dirty="0"/>
              <a:t>	1.534982 rounded to four digits is 1.535</a:t>
            </a:r>
          </a:p>
          <a:p>
            <a:pPr marL="0" indent="0">
              <a:buNone/>
            </a:pPr>
            <a:r>
              <a:rPr lang="en-US" dirty="0"/>
              <a:t>	1.534982 rounded to five digits is 1.5350</a:t>
            </a:r>
          </a:p>
          <a:p>
            <a:pPr marL="0" indent="0">
              <a:buNone/>
            </a:pPr>
            <a:r>
              <a:rPr lang="en-US" dirty="0"/>
              <a:t>	1.534982 rounded to six digits is 1.53498</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D9C71C25-9095-4C89-A722-44EBBBAC9F7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3074B29F-75C1-42F9-9201-62B50C3CF270}"/>
              </a:ext>
            </a:extLst>
          </p:cNvPr>
          <p:cNvSpPr>
            <a:spLocks noGrp="1"/>
          </p:cNvSpPr>
          <p:nvPr>
            <p:ph type="sldNum" sz="quarter" idx="12"/>
          </p:nvPr>
        </p:nvSpPr>
        <p:spPr/>
        <p:txBody>
          <a:bodyPr/>
          <a:lstStyle/>
          <a:p>
            <a:fld id="{42EF6DC8-DA9C-4533-8A40-BB00A2545AF8}" type="slidenum">
              <a:rPr lang="en-CA" smtClean="0"/>
              <a:pPr/>
              <a:t>32</a:t>
            </a:fld>
            <a:endParaRPr lang="en-CA"/>
          </a:p>
        </p:txBody>
      </p:sp>
      <p:sp>
        <p:nvSpPr>
          <p:cNvPr id="11" name="Rectangle: Rounded Corners 10">
            <a:extLst>
              <a:ext uri="{FF2B5EF4-FFF2-40B4-BE49-F238E27FC236}">
                <a16:creationId xmlns:a16="http://schemas.microsoft.com/office/drawing/2014/main" id="{D057FF84-8AB7-41A3-AA53-7BC07C1F6B70}"/>
              </a:ext>
            </a:extLst>
          </p:cNvPr>
          <p:cNvSpPr/>
          <p:nvPr/>
        </p:nvSpPr>
        <p:spPr>
          <a:xfrm>
            <a:off x="1964617" y="4985357"/>
            <a:ext cx="665849" cy="4384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7F710C3-46C7-4A5B-A055-D8832DD0BE4F}"/>
              </a:ext>
            </a:extLst>
          </p:cNvPr>
          <p:cNvSpPr/>
          <p:nvPr/>
        </p:nvSpPr>
        <p:spPr>
          <a:xfrm>
            <a:off x="2129425" y="5386190"/>
            <a:ext cx="501041" cy="4384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59BBA2D-03AC-4F4A-9DD1-BB2EC7C1E937}"/>
              </a:ext>
            </a:extLst>
          </p:cNvPr>
          <p:cNvSpPr/>
          <p:nvPr/>
        </p:nvSpPr>
        <p:spPr>
          <a:xfrm>
            <a:off x="2279737" y="5787957"/>
            <a:ext cx="350729" cy="4384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49FDECFA-3988-4C3C-B366-98A1A58322B6}"/>
              </a:ext>
            </a:extLst>
          </p:cNvPr>
          <p:cNvSpPr/>
          <p:nvPr/>
        </p:nvSpPr>
        <p:spPr>
          <a:xfrm>
            <a:off x="2442575" y="6189724"/>
            <a:ext cx="187891" cy="4384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bject 18">
            <a:extLst>
              <a:ext uri="{FF2B5EF4-FFF2-40B4-BE49-F238E27FC236}">
                <a16:creationId xmlns:a16="http://schemas.microsoft.com/office/drawing/2014/main" id="{706482D7-FE6C-4D25-8698-1F8CC8B62364}"/>
              </a:ext>
            </a:extLst>
          </p:cNvPr>
          <p:cNvGraphicFramePr>
            <a:graphicFrameLocks noChangeAspect="1"/>
          </p:cNvGraphicFramePr>
          <p:nvPr>
            <p:extLst>
              <p:ext uri="{D42A27DB-BD31-4B8C-83A1-F6EECF244321}">
                <p14:modId xmlns:p14="http://schemas.microsoft.com/office/powerpoint/2010/main" val="4121516553"/>
              </p:ext>
            </p:extLst>
          </p:nvPr>
        </p:nvGraphicFramePr>
        <p:xfrm>
          <a:off x="2611438" y="2168525"/>
          <a:ext cx="3921125" cy="487363"/>
        </p:xfrm>
        <a:graphic>
          <a:graphicData uri="http://schemas.openxmlformats.org/presentationml/2006/ole">
            <mc:AlternateContent xmlns:mc="http://schemas.openxmlformats.org/markup-compatibility/2006">
              <mc:Choice xmlns:v="urn:schemas-microsoft-com:vml" Requires="v">
                <p:oleObj name="Equation" r:id="rId3" imgW="1536480" imgH="190440" progId="Equation.DSMT4">
                  <p:embed/>
                </p:oleObj>
              </mc:Choice>
              <mc:Fallback>
                <p:oleObj name="Equation" r:id="rId3" imgW="1536480" imgH="190440" progId="Equation.DSMT4">
                  <p:embed/>
                  <p:pic>
                    <p:nvPicPr>
                      <p:cNvPr id="19" name="Object 18">
                        <a:extLst>
                          <a:ext uri="{FF2B5EF4-FFF2-40B4-BE49-F238E27FC236}">
                            <a16:creationId xmlns:a16="http://schemas.microsoft.com/office/drawing/2014/main" id="{706482D7-FE6C-4D25-8698-1F8CC8B62364}"/>
                          </a:ext>
                        </a:extLst>
                      </p:cNvPr>
                      <p:cNvPicPr/>
                      <p:nvPr/>
                    </p:nvPicPr>
                    <p:blipFill>
                      <a:blip r:embed="rId4"/>
                      <a:stretch>
                        <a:fillRect/>
                      </a:stretch>
                    </p:blipFill>
                    <p:spPr>
                      <a:xfrm>
                        <a:off x="2611438" y="2168525"/>
                        <a:ext cx="3921125" cy="487363"/>
                      </a:xfrm>
                      <a:prstGeom prst="rect">
                        <a:avLst/>
                      </a:prstGeom>
                    </p:spPr>
                  </p:pic>
                </p:oleObj>
              </mc:Fallback>
            </mc:AlternateContent>
          </a:graphicData>
        </a:graphic>
      </p:graphicFrame>
      <p:sp>
        <p:nvSpPr>
          <p:cNvPr id="20" name="Rectangle: Rounded Corners 19">
            <a:extLst>
              <a:ext uri="{FF2B5EF4-FFF2-40B4-BE49-F238E27FC236}">
                <a16:creationId xmlns:a16="http://schemas.microsoft.com/office/drawing/2014/main" id="{64F7A4ED-70E6-4F91-8008-CD35A7E9A7B4}"/>
              </a:ext>
            </a:extLst>
          </p:cNvPr>
          <p:cNvSpPr/>
          <p:nvPr/>
        </p:nvSpPr>
        <p:spPr>
          <a:xfrm>
            <a:off x="5103894" y="2123930"/>
            <a:ext cx="1428669" cy="5264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AFE00907-4C42-494E-8D6E-5AEAE38F71B5}"/>
              </a:ext>
            </a:extLst>
          </p:cNvPr>
          <p:cNvCxnSpPr/>
          <p:nvPr/>
        </p:nvCxnSpPr>
        <p:spPr>
          <a:xfrm>
            <a:off x="2611438" y="2650377"/>
            <a:ext cx="2492456"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9630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1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5" grpId="0" animBg="1"/>
      <p:bldP spid="20" grpId="0" animBg="1"/>
      <p:bldP spid="2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D07C-7F9E-4479-9661-3CE38D521045}"/>
              </a:ext>
            </a:extLst>
          </p:cNvPr>
          <p:cNvSpPr>
            <a:spLocks noGrp="1"/>
          </p:cNvSpPr>
          <p:nvPr>
            <p:ph type="title"/>
          </p:nvPr>
        </p:nvSpPr>
        <p:spPr/>
        <p:txBody>
          <a:bodyPr/>
          <a:lstStyle/>
          <a:p>
            <a:r>
              <a:rPr lang="en-US" dirty="0"/>
              <a:t>Rounding</a:t>
            </a:r>
          </a:p>
        </p:txBody>
      </p:sp>
      <p:sp>
        <p:nvSpPr>
          <p:cNvPr id="3" name="Content Placeholder 2">
            <a:extLst>
              <a:ext uri="{FF2B5EF4-FFF2-40B4-BE49-F238E27FC236}">
                <a16:creationId xmlns:a16="http://schemas.microsoft.com/office/drawing/2014/main" id="{E29BA7B0-AE62-4196-A59F-348513453EB5}"/>
              </a:ext>
            </a:extLst>
          </p:cNvPr>
          <p:cNvSpPr>
            <a:spLocks noGrp="1"/>
          </p:cNvSpPr>
          <p:nvPr>
            <p:ph idx="1"/>
          </p:nvPr>
        </p:nvSpPr>
        <p:spPr/>
        <p:txBody>
          <a:bodyPr>
            <a:normAutofit fontScale="92500" lnSpcReduction="10000"/>
          </a:bodyPr>
          <a:lstStyle/>
          <a:p>
            <a:r>
              <a:rPr lang="en-US" dirty="0"/>
              <a:t>Rules for binary rounding:</a:t>
            </a:r>
          </a:p>
          <a:p>
            <a:pPr lvl="1"/>
            <a:endParaRPr lang="en-US" dirty="0"/>
          </a:p>
          <a:p>
            <a:pPr lvl="1"/>
            <a:endParaRPr lang="en-US" dirty="0"/>
          </a:p>
          <a:p>
            <a:pPr lvl="1"/>
            <a:r>
              <a:rPr lang="en-US" dirty="0"/>
              <a:t>To round a binary representation to </a:t>
            </a:r>
            <a:r>
              <a:rPr lang="en-US" i="1" dirty="0">
                <a:latin typeface="Times New Roman" panose="02020603050405020304" pitchFamily="18" charset="0"/>
              </a:rPr>
              <a:t>n</a:t>
            </a:r>
            <a:r>
              <a:rPr lang="en-US" dirty="0">
                <a:latin typeface="Times New Roman" panose="02020603050405020304" pitchFamily="18" charset="0"/>
              </a:rPr>
              <a:t> + 1 </a:t>
            </a:r>
            <a:r>
              <a:rPr lang="en-US" dirty="0"/>
              <a:t>bits:</a:t>
            </a:r>
          </a:p>
          <a:p>
            <a:pPr lvl="2"/>
            <a:r>
              <a:rPr lang="en-US" dirty="0"/>
              <a:t>If the next bit </a:t>
            </a:r>
            <a:r>
              <a:rPr lang="en-US" i="1" dirty="0">
                <a:latin typeface="Times New Roman" panose="02020603050405020304" pitchFamily="18" charset="0"/>
              </a:rPr>
              <a:t>b</a:t>
            </a:r>
            <a:r>
              <a:rPr lang="en-US" i="1" baseline="-25000" dirty="0">
                <a:latin typeface="Times New Roman" panose="02020603050405020304" pitchFamily="18" charset="0"/>
              </a:rPr>
              <a:t>n</a:t>
            </a:r>
            <a:r>
              <a:rPr lang="en-US" baseline="-25000" dirty="0">
                <a:latin typeface="Times New Roman" panose="02020603050405020304" pitchFamily="18" charset="0"/>
              </a:rPr>
              <a:t>+1</a:t>
            </a:r>
            <a:r>
              <a:rPr lang="en-US" dirty="0">
                <a:latin typeface="Times New Roman" panose="02020603050405020304" pitchFamily="18" charset="0"/>
              </a:rPr>
              <a:t> = 0</a:t>
            </a:r>
            <a:r>
              <a:rPr lang="en-US" dirty="0"/>
              <a:t>, just drop all subsequent bits</a:t>
            </a:r>
          </a:p>
          <a:p>
            <a:pPr lvl="2"/>
            <a:r>
              <a:rPr lang="en-US" dirty="0"/>
              <a:t>If the next bit </a:t>
            </a:r>
            <a:r>
              <a:rPr lang="en-US" i="1" dirty="0">
                <a:latin typeface="Times New Roman" panose="02020603050405020304" pitchFamily="18" charset="0"/>
              </a:rPr>
              <a:t>b</a:t>
            </a:r>
            <a:r>
              <a:rPr lang="en-US" i="1" baseline="-25000" dirty="0">
                <a:latin typeface="Times New Roman" panose="02020603050405020304" pitchFamily="18" charset="0"/>
              </a:rPr>
              <a:t>n</a:t>
            </a:r>
            <a:r>
              <a:rPr lang="en-US" baseline="-25000" dirty="0">
                <a:latin typeface="Times New Roman" panose="02020603050405020304" pitchFamily="18" charset="0"/>
              </a:rPr>
              <a:t>+1</a:t>
            </a:r>
            <a:r>
              <a:rPr lang="en-US" dirty="0">
                <a:latin typeface="Times New Roman" panose="02020603050405020304" pitchFamily="18" charset="0"/>
              </a:rPr>
              <a:t> = 1</a:t>
            </a:r>
            <a:r>
              <a:rPr lang="en-US" dirty="0"/>
              <a:t> but not exactly 1000···, we will</a:t>
            </a:r>
          </a:p>
          <a:p>
            <a:pPr lvl="3"/>
            <a:r>
              <a:rPr lang="en-US" dirty="0"/>
              <a:t>Drop all subsequent bits</a:t>
            </a:r>
          </a:p>
          <a:p>
            <a:pPr lvl="3"/>
            <a:r>
              <a:rPr lang="en-US" dirty="0"/>
              <a:t>Add “1” to the last bit </a:t>
            </a:r>
            <a:r>
              <a:rPr lang="en-US" i="1" dirty="0">
                <a:latin typeface="Times New Roman" panose="02020603050405020304" pitchFamily="18" charset="0"/>
              </a:rPr>
              <a:t>b</a:t>
            </a:r>
            <a:r>
              <a:rPr lang="en-US" i="1" baseline="-25000" dirty="0">
                <a:latin typeface="Times New Roman" panose="02020603050405020304" pitchFamily="18" charset="0"/>
              </a:rPr>
              <a:t>n</a:t>
            </a:r>
            <a:r>
              <a:rPr lang="en-US" dirty="0"/>
              <a:t>, possibly resulting in a carry</a:t>
            </a:r>
          </a:p>
          <a:p>
            <a:r>
              <a:rPr lang="en-US" dirty="0"/>
              <a:t>For example,</a:t>
            </a:r>
          </a:p>
          <a:p>
            <a:pPr marL="0" indent="0">
              <a:buNone/>
            </a:pPr>
            <a:r>
              <a:rPr lang="en-US" dirty="0"/>
              <a:t>	1.1011011 rounded to three bits is 1.11</a:t>
            </a:r>
          </a:p>
          <a:p>
            <a:pPr marL="0" indent="0">
              <a:buNone/>
            </a:pPr>
            <a:r>
              <a:rPr lang="en-US" dirty="0"/>
              <a:t>	1.1011011 rounded to four bits is 1.110</a:t>
            </a:r>
          </a:p>
          <a:p>
            <a:pPr marL="0" indent="0">
              <a:buNone/>
            </a:pPr>
            <a:r>
              <a:rPr lang="en-US" dirty="0"/>
              <a:t>	1.1011011 rounded to five bits is 1.1011</a:t>
            </a:r>
          </a:p>
          <a:p>
            <a:pPr marL="0" indent="0">
              <a:buNone/>
            </a:pPr>
            <a:r>
              <a:rPr lang="en-US" dirty="0"/>
              <a:t>	1.1011011 rounded to six bits is 1.10111</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D9C71C25-9095-4C89-A722-44EBBBAC9F7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3074B29F-75C1-42F9-9201-62B50C3CF270}"/>
              </a:ext>
            </a:extLst>
          </p:cNvPr>
          <p:cNvSpPr>
            <a:spLocks noGrp="1"/>
          </p:cNvSpPr>
          <p:nvPr>
            <p:ph type="sldNum" sz="quarter" idx="12"/>
          </p:nvPr>
        </p:nvSpPr>
        <p:spPr/>
        <p:txBody>
          <a:bodyPr/>
          <a:lstStyle/>
          <a:p>
            <a:fld id="{42EF6DC8-DA9C-4533-8A40-BB00A2545AF8}" type="slidenum">
              <a:rPr lang="en-CA" smtClean="0"/>
              <a:pPr/>
              <a:t>33</a:t>
            </a:fld>
            <a:endParaRPr lang="en-CA"/>
          </a:p>
        </p:txBody>
      </p:sp>
      <p:sp>
        <p:nvSpPr>
          <p:cNvPr id="7" name="Rectangle: Rounded Corners 6">
            <a:extLst>
              <a:ext uri="{FF2B5EF4-FFF2-40B4-BE49-F238E27FC236}">
                <a16:creationId xmlns:a16="http://schemas.microsoft.com/office/drawing/2014/main" id="{7392063B-D531-416C-B85C-95A9B4E5CA11}"/>
              </a:ext>
            </a:extLst>
          </p:cNvPr>
          <p:cNvSpPr/>
          <p:nvPr/>
        </p:nvSpPr>
        <p:spPr>
          <a:xfrm>
            <a:off x="1952091" y="4997883"/>
            <a:ext cx="841213" cy="4384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63B5D9F-1012-45D7-9A1F-E822344BA20A}"/>
              </a:ext>
            </a:extLst>
          </p:cNvPr>
          <p:cNvSpPr/>
          <p:nvPr/>
        </p:nvSpPr>
        <p:spPr>
          <a:xfrm>
            <a:off x="2116899" y="5411242"/>
            <a:ext cx="676404" cy="4384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83E7896-DD03-4670-9DD7-230753BD7175}"/>
              </a:ext>
            </a:extLst>
          </p:cNvPr>
          <p:cNvSpPr/>
          <p:nvPr/>
        </p:nvSpPr>
        <p:spPr>
          <a:xfrm>
            <a:off x="2267211" y="5813009"/>
            <a:ext cx="526092" cy="4384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50815CB-1E79-441C-BB46-FDFD93D1EE9E}"/>
              </a:ext>
            </a:extLst>
          </p:cNvPr>
          <p:cNvSpPr/>
          <p:nvPr/>
        </p:nvSpPr>
        <p:spPr>
          <a:xfrm>
            <a:off x="2430049" y="6214776"/>
            <a:ext cx="363254" cy="4384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a:extLst>
              <a:ext uri="{FF2B5EF4-FFF2-40B4-BE49-F238E27FC236}">
                <a16:creationId xmlns:a16="http://schemas.microsoft.com/office/drawing/2014/main" id="{25CD04ED-D163-436F-A9C9-4925600B9F6A}"/>
              </a:ext>
            </a:extLst>
          </p:cNvPr>
          <p:cNvGraphicFramePr>
            <a:graphicFrameLocks noChangeAspect="1"/>
          </p:cNvGraphicFramePr>
          <p:nvPr>
            <p:extLst>
              <p:ext uri="{D42A27DB-BD31-4B8C-83A1-F6EECF244321}">
                <p14:modId xmlns:p14="http://schemas.microsoft.com/office/powerpoint/2010/main" val="374534294"/>
              </p:ext>
            </p:extLst>
          </p:nvPr>
        </p:nvGraphicFramePr>
        <p:xfrm>
          <a:off x="2789238" y="2168525"/>
          <a:ext cx="3565525" cy="487363"/>
        </p:xfrm>
        <a:graphic>
          <a:graphicData uri="http://schemas.openxmlformats.org/presentationml/2006/ole">
            <mc:AlternateContent xmlns:mc="http://schemas.openxmlformats.org/markup-compatibility/2006">
              <mc:Choice xmlns:v="urn:schemas-microsoft-com:vml" Requires="v">
                <p:oleObj name="Equation" r:id="rId3" imgW="1396800" imgH="190440" progId="Equation.DSMT4">
                  <p:embed/>
                </p:oleObj>
              </mc:Choice>
              <mc:Fallback>
                <p:oleObj name="Equation" r:id="rId3" imgW="1396800" imgH="190440" progId="Equation.DSMT4">
                  <p:embed/>
                  <p:pic>
                    <p:nvPicPr>
                      <p:cNvPr id="14" name="Object 13">
                        <a:extLst>
                          <a:ext uri="{FF2B5EF4-FFF2-40B4-BE49-F238E27FC236}">
                            <a16:creationId xmlns:a16="http://schemas.microsoft.com/office/drawing/2014/main" id="{25CD04ED-D163-436F-A9C9-4925600B9F6A}"/>
                          </a:ext>
                        </a:extLst>
                      </p:cNvPr>
                      <p:cNvPicPr/>
                      <p:nvPr/>
                    </p:nvPicPr>
                    <p:blipFill>
                      <a:blip r:embed="rId4"/>
                      <a:stretch>
                        <a:fillRect/>
                      </a:stretch>
                    </p:blipFill>
                    <p:spPr>
                      <a:xfrm>
                        <a:off x="2789238" y="2168525"/>
                        <a:ext cx="3565525" cy="487363"/>
                      </a:xfrm>
                      <a:prstGeom prst="rect">
                        <a:avLst/>
                      </a:prstGeom>
                    </p:spPr>
                  </p:pic>
                </p:oleObj>
              </mc:Fallback>
            </mc:AlternateContent>
          </a:graphicData>
        </a:graphic>
      </p:graphicFrame>
      <p:sp>
        <p:nvSpPr>
          <p:cNvPr id="15" name="Rectangle: Rounded Corners 14">
            <a:extLst>
              <a:ext uri="{FF2B5EF4-FFF2-40B4-BE49-F238E27FC236}">
                <a16:creationId xmlns:a16="http://schemas.microsoft.com/office/drawing/2014/main" id="{F57F8BD7-D1D1-468C-B9FE-6E94307021BF}"/>
              </a:ext>
            </a:extLst>
          </p:cNvPr>
          <p:cNvSpPr/>
          <p:nvPr/>
        </p:nvSpPr>
        <p:spPr>
          <a:xfrm>
            <a:off x="4966108" y="2123930"/>
            <a:ext cx="1428669" cy="5264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772428EE-3B57-41F2-8320-A8880AE47E7F}"/>
              </a:ext>
            </a:extLst>
          </p:cNvPr>
          <p:cNvCxnSpPr>
            <a:cxnSpLocks/>
          </p:cNvCxnSpPr>
          <p:nvPr/>
        </p:nvCxnSpPr>
        <p:spPr>
          <a:xfrm>
            <a:off x="2779218" y="2650377"/>
            <a:ext cx="2245788"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352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1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P spid="11" grpId="1" animBg="1"/>
      <p:bldP spid="12" grpId="0" animBg="1"/>
      <p:bldP spid="15" grpId="0" animBg="1"/>
      <p:bldP spid="1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8C2F-FEDD-4B08-AC65-E42EB6AB9903}"/>
              </a:ext>
            </a:extLst>
          </p:cNvPr>
          <p:cNvSpPr>
            <a:spLocks noGrp="1"/>
          </p:cNvSpPr>
          <p:nvPr>
            <p:ph type="title"/>
          </p:nvPr>
        </p:nvSpPr>
        <p:spPr/>
        <p:txBody>
          <a:bodyPr/>
          <a:lstStyle/>
          <a:p>
            <a:r>
              <a:rPr lang="en-US" dirty="0"/>
              <a:t>Rounding</a:t>
            </a:r>
          </a:p>
        </p:txBody>
      </p:sp>
      <p:sp>
        <p:nvSpPr>
          <p:cNvPr id="3" name="Content Placeholder 2">
            <a:extLst>
              <a:ext uri="{FF2B5EF4-FFF2-40B4-BE49-F238E27FC236}">
                <a16:creationId xmlns:a16="http://schemas.microsoft.com/office/drawing/2014/main" id="{7FDCA2C9-CC44-4F30-BCD6-D78C4C7B3ED1}"/>
              </a:ext>
            </a:extLst>
          </p:cNvPr>
          <p:cNvSpPr>
            <a:spLocks noGrp="1"/>
          </p:cNvSpPr>
          <p:nvPr>
            <p:ph idx="1"/>
          </p:nvPr>
        </p:nvSpPr>
        <p:spPr/>
        <p:txBody>
          <a:bodyPr>
            <a:normAutofit lnSpcReduction="10000"/>
          </a:bodyPr>
          <a:lstStyle/>
          <a:p>
            <a:r>
              <a:rPr lang="en-US" dirty="0"/>
              <a:t>We skipped two cases:</a:t>
            </a:r>
          </a:p>
          <a:p>
            <a:endParaRPr lang="en-US" dirty="0"/>
          </a:p>
          <a:p>
            <a:endParaRPr lang="en-US" dirty="0"/>
          </a:p>
          <a:p>
            <a:endParaRPr lang="en-US" dirty="0"/>
          </a:p>
          <a:p>
            <a:r>
              <a:rPr lang="en-US" dirty="0"/>
              <a:t>Both these numbers are half-way between two </a:t>
            </a:r>
            <a:r>
              <a:rPr lang="en-US" i="1" dirty="0">
                <a:latin typeface="Times New Roman" panose="02020603050405020304" pitchFamily="18" charset="0"/>
              </a:rPr>
              <a:t>n</a:t>
            </a:r>
            <a:r>
              <a:rPr lang="en-US" dirty="0">
                <a:latin typeface="Times New Roman" panose="02020603050405020304" pitchFamily="18" charset="0"/>
              </a:rPr>
              <a:t> + 1 </a:t>
            </a:r>
            <a:r>
              <a:rPr lang="en-US" dirty="0"/>
              <a:t>digit numbers</a:t>
            </a:r>
          </a:p>
          <a:p>
            <a:pPr lvl="1"/>
            <a:r>
              <a:rPr lang="en-US" dirty="0"/>
              <a:t>Do we </a:t>
            </a:r>
            <a:r>
              <a:rPr lang="en-US" i="1" dirty="0"/>
              <a:t>round down </a:t>
            </a:r>
            <a:r>
              <a:rPr lang="en-US" dirty="0"/>
              <a:t>(truncate) or </a:t>
            </a:r>
            <a:r>
              <a:rPr lang="en-US" i="1" dirty="0"/>
              <a:t>round up</a:t>
            </a:r>
            <a:r>
              <a:rPr lang="en-US" dirty="0"/>
              <a:t> (truncate and add)?</a:t>
            </a:r>
          </a:p>
          <a:p>
            <a:pPr lvl="1"/>
            <a:r>
              <a:rPr lang="en-US" dirty="0"/>
              <a:t>If we choose one of these options, we will introduce a bias into calculations</a:t>
            </a:r>
          </a:p>
          <a:p>
            <a:pPr lvl="1"/>
            <a:r>
              <a:rPr lang="en-US" dirty="0"/>
              <a:t>Thus we choose one 50% of the time,</a:t>
            </a:r>
            <a:br>
              <a:rPr lang="en-US" dirty="0"/>
            </a:br>
            <a:r>
              <a:rPr lang="en-US" dirty="0"/>
              <a:t>                 and the other the other 50% of the time:</a:t>
            </a:r>
          </a:p>
          <a:p>
            <a:pPr lvl="2"/>
            <a:r>
              <a:rPr lang="en-US" dirty="0"/>
              <a:t>If </a:t>
            </a:r>
            <a:r>
              <a:rPr lang="en-US" i="1" dirty="0" err="1">
                <a:latin typeface="Times New Roman" panose="02020603050405020304" pitchFamily="18" charset="0"/>
              </a:rPr>
              <a:t>d</a:t>
            </a:r>
            <a:r>
              <a:rPr lang="en-US" i="1" baseline="-25000" dirty="0" err="1">
                <a:latin typeface="Times New Roman" panose="02020603050405020304" pitchFamily="18" charset="0"/>
              </a:rPr>
              <a:t>n</a:t>
            </a:r>
            <a:r>
              <a:rPr lang="en-US" baseline="30000" dirty="0">
                <a:latin typeface="Times New Roman" panose="02020603050405020304" pitchFamily="18" charset="0"/>
              </a:rPr>
              <a:t> </a:t>
            </a:r>
            <a:r>
              <a:rPr lang="en-US" baseline="30000" dirty="0"/>
              <a:t> </a:t>
            </a:r>
            <a:r>
              <a:rPr lang="en-US" dirty="0"/>
              <a:t>is odd, we increment it, otherwise we leave it</a:t>
            </a:r>
          </a:p>
          <a:p>
            <a:pPr lvl="2"/>
            <a:r>
              <a:rPr lang="en-US" dirty="0"/>
              <a:t>If </a:t>
            </a:r>
            <a:r>
              <a:rPr lang="en-US" i="1" dirty="0">
                <a:latin typeface="Times New Roman" panose="02020603050405020304" pitchFamily="18" charset="0"/>
              </a:rPr>
              <a:t>b</a:t>
            </a:r>
            <a:r>
              <a:rPr lang="en-US" i="1" baseline="-25000" dirty="0">
                <a:latin typeface="Times New Roman" panose="02020603050405020304" pitchFamily="18" charset="0"/>
              </a:rPr>
              <a:t>n</a:t>
            </a:r>
            <a:r>
              <a:rPr lang="en-US" i="1" dirty="0">
                <a:latin typeface="Times New Roman" panose="02020603050405020304" pitchFamily="18" charset="0"/>
              </a:rPr>
              <a:t> </a:t>
            </a:r>
            <a:r>
              <a:rPr lang="en-US" dirty="0">
                <a:latin typeface="Times New Roman" panose="02020603050405020304" pitchFamily="18" charset="0"/>
              </a:rPr>
              <a:t>= 1</a:t>
            </a:r>
            <a:r>
              <a:rPr lang="en-US" dirty="0"/>
              <a:t>, we increment it, otherwise we leave it</a:t>
            </a:r>
          </a:p>
        </p:txBody>
      </p:sp>
      <p:sp>
        <p:nvSpPr>
          <p:cNvPr id="4" name="Footer Placeholder 3">
            <a:extLst>
              <a:ext uri="{FF2B5EF4-FFF2-40B4-BE49-F238E27FC236}">
                <a16:creationId xmlns:a16="http://schemas.microsoft.com/office/drawing/2014/main" id="{CF99DD87-D5B5-4493-BFB5-1437F3BBB367}"/>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C82881CF-50BE-4E76-BA02-7DA06FB50C35}"/>
              </a:ext>
            </a:extLst>
          </p:cNvPr>
          <p:cNvSpPr>
            <a:spLocks noGrp="1"/>
          </p:cNvSpPr>
          <p:nvPr>
            <p:ph type="sldNum" sz="quarter" idx="12"/>
          </p:nvPr>
        </p:nvSpPr>
        <p:spPr/>
        <p:txBody>
          <a:bodyPr/>
          <a:lstStyle/>
          <a:p>
            <a:fld id="{42EF6DC8-DA9C-4533-8A40-BB00A2545AF8}" type="slidenum">
              <a:rPr lang="en-CA" smtClean="0"/>
              <a:pPr/>
              <a:t>34</a:t>
            </a:fld>
            <a:endParaRPr lang="en-CA"/>
          </a:p>
        </p:txBody>
      </p:sp>
      <p:graphicFrame>
        <p:nvGraphicFramePr>
          <p:cNvPr id="7" name="Object 6">
            <a:extLst>
              <a:ext uri="{FF2B5EF4-FFF2-40B4-BE49-F238E27FC236}">
                <a16:creationId xmlns:a16="http://schemas.microsoft.com/office/drawing/2014/main" id="{08152368-134A-4FCE-8F80-DD73C11D272A}"/>
              </a:ext>
            </a:extLst>
          </p:cNvPr>
          <p:cNvGraphicFramePr>
            <a:graphicFrameLocks noChangeAspect="1"/>
          </p:cNvGraphicFramePr>
          <p:nvPr>
            <p:extLst>
              <p:ext uri="{D42A27DB-BD31-4B8C-83A1-F6EECF244321}">
                <p14:modId xmlns:p14="http://schemas.microsoft.com/office/powerpoint/2010/main" val="973582018"/>
              </p:ext>
            </p:extLst>
          </p:nvPr>
        </p:nvGraphicFramePr>
        <p:xfrm>
          <a:off x="2805113" y="2101413"/>
          <a:ext cx="3532187" cy="487363"/>
        </p:xfrm>
        <a:graphic>
          <a:graphicData uri="http://schemas.openxmlformats.org/presentationml/2006/ole">
            <mc:AlternateContent xmlns:mc="http://schemas.openxmlformats.org/markup-compatibility/2006">
              <mc:Choice xmlns:v="urn:schemas-microsoft-com:vml" Requires="v">
                <p:oleObj name="Equation" r:id="rId3" imgW="1384200" imgH="190440" progId="Equation.DSMT4">
                  <p:embed/>
                </p:oleObj>
              </mc:Choice>
              <mc:Fallback>
                <p:oleObj name="Equation" r:id="rId3" imgW="1384200" imgH="190440" progId="Equation.DSMT4">
                  <p:embed/>
                  <p:pic>
                    <p:nvPicPr>
                      <p:cNvPr id="7" name="Object 6">
                        <a:extLst>
                          <a:ext uri="{FF2B5EF4-FFF2-40B4-BE49-F238E27FC236}">
                            <a16:creationId xmlns:a16="http://schemas.microsoft.com/office/drawing/2014/main" id="{08152368-134A-4FCE-8F80-DD73C11D272A}"/>
                          </a:ext>
                        </a:extLst>
                      </p:cNvPr>
                      <p:cNvPicPr/>
                      <p:nvPr/>
                    </p:nvPicPr>
                    <p:blipFill>
                      <a:blip r:embed="rId4"/>
                      <a:stretch>
                        <a:fillRect/>
                      </a:stretch>
                    </p:blipFill>
                    <p:spPr>
                      <a:xfrm>
                        <a:off x="2805113" y="2101413"/>
                        <a:ext cx="3532187" cy="4873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4AC8EA9-F922-458B-81C4-2407FAEB8618}"/>
              </a:ext>
            </a:extLst>
          </p:cNvPr>
          <p:cNvGraphicFramePr>
            <a:graphicFrameLocks noChangeAspect="1"/>
          </p:cNvGraphicFramePr>
          <p:nvPr>
            <p:extLst>
              <p:ext uri="{D42A27DB-BD31-4B8C-83A1-F6EECF244321}">
                <p14:modId xmlns:p14="http://schemas.microsoft.com/office/powerpoint/2010/main" val="1273186723"/>
              </p:ext>
            </p:extLst>
          </p:nvPr>
        </p:nvGraphicFramePr>
        <p:xfrm>
          <a:off x="3095625" y="2669738"/>
          <a:ext cx="3241675" cy="487363"/>
        </p:xfrm>
        <a:graphic>
          <a:graphicData uri="http://schemas.openxmlformats.org/presentationml/2006/ole">
            <mc:AlternateContent xmlns:mc="http://schemas.openxmlformats.org/markup-compatibility/2006">
              <mc:Choice xmlns:v="urn:schemas-microsoft-com:vml" Requires="v">
                <p:oleObj name="Equation" r:id="rId5" imgW="1269720" imgH="190440" progId="Equation.DSMT4">
                  <p:embed/>
                </p:oleObj>
              </mc:Choice>
              <mc:Fallback>
                <p:oleObj name="Equation" r:id="rId5" imgW="1269720" imgH="190440" progId="Equation.DSMT4">
                  <p:embed/>
                  <p:pic>
                    <p:nvPicPr>
                      <p:cNvPr id="8" name="Object 7">
                        <a:extLst>
                          <a:ext uri="{FF2B5EF4-FFF2-40B4-BE49-F238E27FC236}">
                            <a16:creationId xmlns:a16="http://schemas.microsoft.com/office/drawing/2014/main" id="{C4AC8EA9-F922-458B-81C4-2407FAEB8618}"/>
                          </a:ext>
                        </a:extLst>
                      </p:cNvPr>
                      <p:cNvPicPr/>
                      <p:nvPr/>
                    </p:nvPicPr>
                    <p:blipFill>
                      <a:blip r:embed="rId6"/>
                      <a:stretch>
                        <a:fillRect/>
                      </a:stretch>
                    </p:blipFill>
                    <p:spPr>
                      <a:xfrm>
                        <a:off x="3095625" y="2669738"/>
                        <a:ext cx="3241675" cy="4873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66257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8C2F-FEDD-4B08-AC65-E42EB6AB9903}"/>
              </a:ext>
            </a:extLst>
          </p:cNvPr>
          <p:cNvSpPr>
            <a:spLocks noGrp="1"/>
          </p:cNvSpPr>
          <p:nvPr>
            <p:ph type="title"/>
          </p:nvPr>
        </p:nvSpPr>
        <p:spPr/>
        <p:txBody>
          <a:bodyPr/>
          <a:lstStyle/>
          <a:p>
            <a:r>
              <a:rPr lang="en-US" dirty="0"/>
              <a:t>Rounding</a:t>
            </a:r>
          </a:p>
        </p:txBody>
      </p:sp>
      <p:sp>
        <p:nvSpPr>
          <p:cNvPr id="3" name="Content Placeholder 2">
            <a:extLst>
              <a:ext uri="{FF2B5EF4-FFF2-40B4-BE49-F238E27FC236}">
                <a16:creationId xmlns:a16="http://schemas.microsoft.com/office/drawing/2014/main" id="{7FDCA2C9-CC44-4F30-BCD6-D78C4C7B3ED1}"/>
              </a:ext>
            </a:extLst>
          </p:cNvPr>
          <p:cNvSpPr>
            <a:spLocks noGrp="1"/>
          </p:cNvSpPr>
          <p:nvPr>
            <p:ph idx="1"/>
          </p:nvPr>
        </p:nvSpPr>
        <p:spPr/>
        <p:txBody>
          <a:bodyPr>
            <a:normAutofit fontScale="92500" lnSpcReduction="10000"/>
          </a:bodyPr>
          <a:lstStyle/>
          <a:p>
            <a:r>
              <a:rPr lang="en-US" dirty="0"/>
              <a:t>Note that we have only discussed rounding in our formal representation</a:t>
            </a:r>
          </a:p>
          <a:p>
            <a:endParaRPr lang="en-US" dirty="0"/>
          </a:p>
          <a:p>
            <a:endParaRPr lang="en-US" dirty="0"/>
          </a:p>
          <a:p>
            <a:endParaRPr lang="en-US" dirty="0"/>
          </a:p>
          <a:p>
            <a:r>
              <a:rPr lang="en-US" dirty="0"/>
              <a:t>If the decimal/radix point is anywhere else,</a:t>
            </a:r>
            <a:br>
              <a:rPr lang="en-US" dirty="0"/>
            </a:br>
            <a:r>
              <a:rPr lang="en-US" dirty="0"/>
              <a:t>	we count the digits starting at the most significant digit:</a:t>
            </a:r>
          </a:p>
          <a:p>
            <a:pPr marL="457200" lvl="1" indent="0">
              <a:buNone/>
            </a:pPr>
            <a:r>
              <a:rPr lang="en-US" dirty="0">
                <a:latin typeface="Times New Roman" panose="02020603050405020304" pitchFamily="18" charset="0"/>
              </a:rPr>
              <a:t>0.0005838125</a:t>
            </a:r>
            <a:r>
              <a:rPr lang="en-US" dirty="0"/>
              <a:t> rounded to </a:t>
            </a:r>
            <a:r>
              <a:rPr lang="en-US" dirty="0">
                <a:latin typeface="Times New Roman" panose="02020603050405020304" pitchFamily="18" charset="0"/>
              </a:rPr>
              <a:t>4</a:t>
            </a:r>
            <a:r>
              <a:rPr lang="en-US" dirty="0"/>
              <a:t> digits is </a:t>
            </a:r>
            <a:r>
              <a:rPr lang="en-US" dirty="0">
                <a:latin typeface="Times New Roman" panose="02020603050405020304" pitchFamily="18" charset="0"/>
              </a:rPr>
              <a:t>0.0005838</a:t>
            </a:r>
          </a:p>
          <a:p>
            <a:pPr marL="457200" lvl="1" indent="0">
              <a:buNone/>
            </a:pPr>
            <a:r>
              <a:rPr lang="en-US" dirty="0">
                <a:latin typeface="Times New Roman" panose="02020603050405020304" pitchFamily="18" charset="0"/>
              </a:rPr>
              <a:t>108513.829</a:t>
            </a:r>
            <a:r>
              <a:rPr lang="en-US" dirty="0"/>
              <a:t> rounded to </a:t>
            </a:r>
            <a:r>
              <a:rPr lang="en-US" dirty="0">
                <a:latin typeface="Times New Roman" panose="02020603050405020304" pitchFamily="18" charset="0"/>
              </a:rPr>
              <a:t>3</a:t>
            </a:r>
            <a:r>
              <a:rPr lang="en-US" dirty="0"/>
              <a:t> digits is </a:t>
            </a:r>
            <a:r>
              <a:rPr lang="en-US" dirty="0">
                <a:latin typeface="Times New Roman" panose="02020603050405020304" pitchFamily="18" charset="0"/>
              </a:rPr>
              <a:t>109000</a:t>
            </a:r>
            <a:r>
              <a:rPr lang="en-US" dirty="0"/>
              <a:t>,</a:t>
            </a:r>
          </a:p>
          <a:p>
            <a:pPr marL="457200" lvl="1" indent="0">
              <a:buNone/>
            </a:pPr>
            <a:r>
              <a:rPr lang="en-US" dirty="0"/>
              <a:t>	but it’s clearer if we present it as </a:t>
            </a:r>
            <a:r>
              <a:rPr lang="en-US" dirty="0">
                <a:latin typeface="Times New Roman" panose="02020603050405020304" pitchFamily="18" charset="0"/>
              </a:rPr>
              <a:t>1.09 × 10</a:t>
            </a:r>
            <a:r>
              <a:rPr lang="en-US" baseline="30000" dirty="0">
                <a:latin typeface="Times New Roman" panose="02020603050405020304" pitchFamily="18" charset="0"/>
              </a:rPr>
              <a:t>5</a:t>
            </a:r>
          </a:p>
          <a:p>
            <a:pPr marL="457200" lvl="1" indent="0">
              <a:buNone/>
            </a:pPr>
            <a:r>
              <a:rPr lang="en-US" dirty="0">
                <a:latin typeface="Times New Roman" panose="02020603050405020304" pitchFamily="18" charset="0"/>
              </a:rPr>
              <a:t>0.00011000101</a:t>
            </a:r>
            <a:r>
              <a:rPr lang="en-US" baseline="-25000" dirty="0">
                <a:latin typeface="Times New Roman" panose="02020603050405020304" pitchFamily="18" charset="0"/>
              </a:rPr>
              <a:t>2</a:t>
            </a:r>
            <a:r>
              <a:rPr lang="en-US" dirty="0"/>
              <a:t> rounded to 5 bits is </a:t>
            </a:r>
            <a:r>
              <a:rPr lang="en-US" dirty="0">
                <a:latin typeface="Times New Roman" panose="02020603050405020304" pitchFamily="18" charset="0"/>
              </a:rPr>
              <a:t>0.00011001</a:t>
            </a:r>
            <a:r>
              <a:rPr lang="en-US" baseline="-25000" dirty="0">
                <a:latin typeface="Times New Roman" panose="02020603050405020304" pitchFamily="18" charset="0"/>
              </a:rPr>
              <a:t>2</a:t>
            </a:r>
            <a:endParaRPr lang="en-US" dirty="0">
              <a:latin typeface="Times New Roman" panose="02020603050405020304" pitchFamily="18" charset="0"/>
            </a:endParaRPr>
          </a:p>
          <a:p>
            <a:pPr marL="457200" lvl="1" indent="0">
              <a:buNone/>
            </a:pPr>
            <a:r>
              <a:rPr lang="en-US" dirty="0">
                <a:latin typeface="Times New Roman" panose="02020603050405020304" pitchFamily="18" charset="0"/>
              </a:rPr>
              <a:t>111001010.001</a:t>
            </a:r>
            <a:r>
              <a:rPr lang="en-US" baseline="-25000" dirty="0">
                <a:latin typeface="Times New Roman" panose="02020603050405020304" pitchFamily="18" charset="0"/>
              </a:rPr>
              <a:t>2</a:t>
            </a:r>
            <a:r>
              <a:rPr lang="en-US" dirty="0"/>
              <a:t> rounded to 4 bits is </a:t>
            </a:r>
            <a:r>
              <a:rPr lang="en-US" dirty="0">
                <a:latin typeface="Times New Roman" panose="02020603050405020304" pitchFamily="18" charset="0"/>
              </a:rPr>
              <a:t>111000000</a:t>
            </a:r>
            <a:r>
              <a:rPr lang="en-US" baseline="-25000" dirty="0">
                <a:latin typeface="Times New Roman" panose="02020603050405020304" pitchFamily="18" charset="0"/>
              </a:rPr>
              <a:t>2</a:t>
            </a:r>
            <a:r>
              <a:rPr lang="en-US" dirty="0"/>
              <a:t>,</a:t>
            </a:r>
          </a:p>
          <a:p>
            <a:pPr marL="457200" lvl="1" indent="0">
              <a:buNone/>
            </a:pPr>
            <a:r>
              <a:rPr lang="en-US" dirty="0"/>
              <a:t>	but it’s clearer if we present it as </a:t>
            </a:r>
            <a:r>
              <a:rPr lang="en-US" dirty="0">
                <a:latin typeface="Times New Roman" panose="02020603050405020304" pitchFamily="18" charset="0"/>
              </a:rPr>
              <a:t>1.110 × 2</a:t>
            </a:r>
            <a:r>
              <a:rPr lang="en-US" baseline="30000" dirty="0">
                <a:latin typeface="Times New Roman" panose="02020603050405020304" pitchFamily="18" charset="0"/>
              </a:rPr>
              <a:t>8</a:t>
            </a:r>
            <a:endParaRPr lang="en-US" dirty="0">
              <a:latin typeface="Times New Roman" panose="02020603050405020304" pitchFamily="18" charset="0"/>
            </a:endParaRPr>
          </a:p>
          <a:p>
            <a:pPr marL="457200" lvl="1" indent="0">
              <a:buNone/>
            </a:pPr>
            <a:endParaRPr lang="en-US" dirty="0"/>
          </a:p>
        </p:txBody>
      </p:sp>
      <p:sp>
        <p:nvSpPr>
          <p:cNvPr id="4" name="Footer Placeholder 3">
            <a:extLst>
              <a:ext uri="{FF2B5EF4-FFF2-40B4-BE49-F238E27FC236}">
                <a16:creationId xmlns:a16="http://schemas.microsoft.com/office/drawing/2014/main" id="{CF99DD87-D5B5-4493-BFB5-1437F3BBB367}"/>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C82881CF-50BE-4E76-BA02-7DA06FB50C35}"/>
              </a:ext>
            </a:extLst>
          </p:cNvPr>
          <p:cNvSpPr>
            <a:spLocks noGrp="1"/>
          </p:cNvSpPr>
          <p:nvPr>
            <p:ph type="sldNum" sz="quarter" idx="12"/>
          </p:nvPr>
        </p:nvSpPr>
        <p:spPr/>
        <p:txBody>
          <a:bodyPr/>
          <a:lstStyle/>
          <a:p>
            <a:fld id="{42EF6DC8-DA9C-4533-8A40-BB00A2545AF8}" type="slidenum">
              <a:rPr lang="en-CA" smtClean="0"/>
              <a:pPr/>
              <a:t>35</a:t>
            </a:fld>
            <a:endParaRPr lang="en-CA"/>
          </a:p>
        </p:txBody>
      </p:sp>
      <p:graphicFrame>
        <p:nvGraphicFramePr>
          <p:cNvPr id="10" name="Object 9">
            <a:extLst>
              <a:ext uri="{FF2B5EF4-FFF2-40B4-BE49-F238E27FC236}">
                <a16:creationId xmlns:a16="http://schemas.microsoft.com/office/drawing/2014/main" id="{793BCE09-D5DB-4BD8-8DA8-BE7EFA53FD0A}"/>
              </a:ext>
            </a:extLst>
          </p:cNvPr>
          <p:cNvGraphicFramePr>
            <a:graphicFrameLocks noChangeAspect="1"/>
          </p:cNvGraphicFramePr>
          <p:nvPr>
            <p:extLst>
              <p:ext uri="{D42A27DB-BD31-4B8C-83A1-F6EECF244321}">
                <p14:modId xmlns:p14="http://schemas.microsoft.com/office/powerpoint/2010/main" val="3213262535"/>
              </p:ext>
            </p:extLst>
          </p:nvPr>
        </p:nvGraphicFramePr>
        <p:xfrm>
          <a:off x="2716168" y="2339381"/>
          <a:ext cx="2884488" cy="519112"/>
        </p:xfrm>
        <a:graphic>
          <a:graphicData uri="http://schemas.openxmlformats.org/presentationml/2006/ole">
            <mc:AlternateContent xmlns:mc="http://schemas.openxmlformats.org/markup-compatibility/2006">
              <mc:Choice xmlns:v="urn:schemas-microsoft-com:vml" Requires="v">
                <p:oleObj name="Equation" r:id="rId3" imgW="1130040" imgH="203040" progId="Equation.DSMT4">
                  <p:embed/>
                </p:oleObj>
              </mc:Choice>
              <mc:Fallback>
                <p:oleObj name="Equation" r:id="rId3" imgW="1130040" imgH="203040" progId="Equation.DSMT4">
                  <p:embed/>
                  <p:pic>
                    <p:nvPicPr>
                      <p:cNvPr id="10" name="Object 9">
                        <a:extLst>
                          <a:ext uri="{FF2B5EF4-FFF2-40B4-BE49-F238E27FC236}">
                            <a16:creationId xmlns:a16="http://schemas.microsoft.com/office/drawing/2014/main" id="{793BCE09-D5DB-4BD8-8DA8-BE7EFA53FD0A}"/>
                          </a:ext>
                        </a:extLst>
                      </p:cNvPr>
                      <p:cNvPicPr/>
                      <p:nvPr/>
                    </p:nvPicPr>
                    <p:blipFill>
                      <a:blip r:embed="rId4"/>
                      <a:stretch>
                        <a:fillRect/>
                      </a:stretch>
                    </p:blipFill>
                    <p:spPr>
                      <a:xfrm>
                        <a:off x="2716168" y="2339381"/>
                        <a:ext cx="2884488" cy="51911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1B5FB737-1816-4612-AB0A-679024B8FCCF}"/>
              </a:ext>
            </a:extLst>
          </p:cNvPr>
          <p:cNvGraphicFramePr>
            <a:graphicFrameLocks noChangeAspect="1"/>
          </p:cNvGraphicFramePr>
          <p:nvPr>
            <p:extLst>
              <p:ext uri="{D42A27DB-BD31-4B8C-83A1-F6EECF244321}">
                <p14:modId xmlns:p14="http://schemas.microsoft.com/office/powerpoint/2010/main" val="3989616568"/>
              </p:ext>
            </p:extLst>
          </p:nvPr>
        </p:nvGraphicFramePr>
        <p:xfrm>
          <a:off x="2798573" y="2860570"/>
          <a:ext cx="2366962" cy="519112"/>
        </p:xfrm>
        <a:graphic>
          <a:graphicData uri="http://schemas.openxmlformats.org/presentationml/2006/ole">
            <mc:AlternateContent xmlns:mc="http://schemas.openxmlformats.org/markup-compatibility/2006">
              <mc:Choice xmlns:v="urn:schemas-microsoft-com:vml" Requires="v">
                <p:oleObj name="Equation" r:id="rId5" imgW="927000" imgH="203040" progId="Equation.DSMT4">
                  <p:embed/>
                </p:oleObj>
              </mc:Choice>
              <mc:Fallback>
                <p:oleObj name="Equation" r:id="rId5" imgW="927000" imgH="203040" progId="Equation.DSMT4">
                  <p:embed/>
                  <p:pic>
                    <p:nvPicPr>
                      <p:cNvPr id="11" name="Object 10">
                        <a:extLst>
                          <a:ext uri="{FF2B5EF4-FFF2-40B4-BE49-F238E27FC236}">
                            <a16:creationId xmlns:a16="http://schemas.microsoft.com/office/drawing/2014/main" id="{1B5FB737-1816-4612-AB0A-679024B8FCCF}"/>
                          </a:ext>
                        </a:extLst>
                      </p:cNvPr>
                      <p:cNvPicPr/>
                      <p:nvPr/>
                    </p:nvPicPr>
                    <p:blipFill>
                      <a:blip r:embed="rId6"/>
                      <a:stretch>
                        <a:fillRect/>
                      </a:stretch>
                    </p:blipFill>
                    <p:spPr>
                      <a:xfrm>
                        <a:off x="2798573" y="2860570"/>
                        <a:ext cx="2366962" cy="51911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08531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digits</a:t>
            </a:r>
            <a:endParaRPr lang="en-CA" dirty="0"/>
          </a:p>
        </p:txBody>
      </p:sp>
      <p:sp>
        <p:nvSpPr>
          <p:cNvPr id="3" name="Content Placeholder 2"/>
          <p:cNvSpPr>
            <a:spLocks noGrp="1"/>
          </p:cNvSpPr>
          <p:nvPr>
            <p:ph idx="1"/>
          </p:nvPr>
        </p:nvSpPr>
        <p:spPr>
          <a:xfrm>
            <a:off x="457200" y="1600200"/>
            <a:ext cx="8382000" cy="4525963"/>
          </a:xfrm>
        </p:spPr>
        <p:txBody>
          <a:bodyPr>
            <a:normAutofit fontScale="92500" lnSpcReduction="10000"/>
          </a:bodyPr>
          <a:lstStyle/>
          <a:p>
            <a:r>
              <a:rPr lang="en-US" dirty="0"/>
              <a:t>Another colloquial means of describing the relative error is to use the concept of </a:t>
            </a:r>
            <a:r>
              <a:rPr lang="en-US" i="1" dirty="0"/>
              <a:t>significant digits</a:t>
            </a:r>
            <a:endParaRPr lang="en-US" dirty="0"/>
          </a:p>
          <a:p>
            <a:pPr lvl="1"/>
            <a:endParaRPr lang="en-US" dirty="0"/>
          </a:p>
          <a:p>
            <a:pPr lvl="1"/>
            <a:endParaRPr lang="en-US" dirty="0"/>
          </a:p>
          <a:p>
            <a:pPr lvl="1"/>
            <a:endParaRPr lang="en-US" dirty="0"/>
          </a:p>
          <a:p>
            <a:pPr lvl="1"/>
            <a:endParaRPr lang="en-US" dirty="0"/>
          </a:p>
          <a:p>
            <a:pPr lvl="1"/>
            <a:r>
              <a:rPr lang="en-US" dirty="0"/>
              <a:t>We will never calculate this explicitly</a:t>
            </a:r>
          </a:p>
          <a:p>
            <a:pPr lvl="2"/>
            <a:r>
              <a:rPr lang="en-US" dirty="0"/>
              <a:t>Instead, we will use the number of significant digits to give a rough estimate of the relative error</a:t>
            </a:r>
          </a:p>
          <a:p>
            <a:pPr lvl="3"/>
            <a:r>
              <a:rPr lang="en-US" dirty="0"/>
              <a:t>1 significant digit is a relative error no greater than 50%</a:t>
            </a:r>
          </a:p>
          <a:p>
            <a:pPr lvl="3"/>
            <a:r>
              <a:rPr lang="en-US" dirty="0"/>
              <a:t>2 significant digits is a relative error no greater than 5%</a:t>
            </a:r>
          </a:p>
          <a:p>
            <a:pPr lvl="1"/>
            <a:r>
              <a:rPr lang="en-US" dirty="0"/>
              <a:t>A rough approximation is as follows:</a:t>
            </a:r>
          </a:p>
          <a:p>
            <a:pPr lvl="2"/>
            <a:r>
              <a:rPr lang="en-US" i="1" dirty="0" err="1">
                <a:latin typeface="Times New Roman" panose="02020603050405020304" pitchFamily="18" charset="0"/>
              </a:rPr>
              <a:t>x</a:t>
            </a:r>
            <a:r>
              <a:rPr lang="en-US" baseline="-25000" dirty="0" err="1">
                <a:latin typeface="Times New Roman" panose="02020603050405020304" pitchFamily="18" charset="0"/>
              </a:rPr>
              <a:t>approx</a:t>
            </a:r>
            <a:r>
              <a:rPr lang="en-US" dirty="0"/>
              <a:t> approximates </a:t>
            </a:r>
            <a:r>
              <a:rPr lang="en-US" i="1" dirty="0">
                <a:latin typeface="Times New Roman" panose="02020603050405020304" pitchFamily="18" charset="0"/>
              </a:rPr>
              <a:t>x</a:t>
            </a:r>
            <a:r>
              <a:rPr lang="en-US" i="1" dirty="0"/>
              <a:t> </a:t>
            </a:r>
            <a:r>
              <a:rPr lang="en-US" dirty="0"/>
              <a:t>to </a:t>
            </a:r>
            <a:r>
              <a:rPr lang="en-US" i="1" dirty="0">
                <a:latin typeface="Times New Roman" panose="02020603050405020304" pitchFamily="18" charset="0"/>
              </a:rPr>
              <a:t>d</a:t>
            </a:r>
            <a:r>
              <a:rPr lang="en-US" dirty="0"/>
              <a:t> significant digits</a:t>
            </a:r>
            <a:br>
              <a:rPr lang="en-US" dirty="0"/>
            </a:br>
            <a:r>
              <a:rPr lang="en-US" dirty="0"/>
              <a:t>   if both </a:t>
            </a:r>
            <a:r>
              <a:rPr lang="en-US" i="1" dirty="0">
                <a:latin typeface="Times New Roman" panose="02020603050405020304" pitchFamily="18" charset="0"/>
              </a:rPr>
              <a:t>x</a:t>
            </a:r>
            <a:r>
              <a:rPr lang="en-US" dirty="0"/>
              <a:t> and </a:t>
            </a:r>
            <a:r>
              <a:rPr lang="en-US" i="1" dirty="0" err="1">
                <a:latin typeface="Times New Roman" panose="02020603050405020304" pitchFamily="18" charset="0"/>
              </a:rPr>
              <a:t>x</a:t>
            </a:r>
            <a:r>
              <a:rPr lang="en-US" baseline="-25000" dirty="0" err="1">
                <a:latin typeface="Times New Roman" panose="02020603050405020304" pitchFamily="18" charset="0"/>
              </a:rPr>
              <a:t>approx</a:t>
            </a:r>
            <a:r>
              <a:rPr lang="en-US" dirty="0"/>
              <a:t> rounded to </a:t>
            </a:r>
            <a:r>
              <a:rPr lang="en-US" i="1" dirty="0"/>
              <a:t>d</a:t>
            </a:r>
            <a:r>
              <a:rPr lang="en-US" dirty="0"/>
              <a:t> digits agree in all digits</a:t>
            </a:r>
            <a:endParaRPr lang="en-US" i="1" dirty="0"/>
          </a:p>
        </p:txBody>
      </p:sp>
      <p:sp>
        <p:nvSpPr>
          <p:cNvPr id="4" name="Footer Placeholder 3"/>
          <p:cNvSpPr>
            <a:spLocks noGrp="1"/>
          </p:cNvSpPr>
          <p:nvPr>
            <p:ph type="ftr" sz="quarter" idx="11"/>
          </p:nvPr>
        </p:nvSpPr>
        <p:spPr/>
        <p:txBody>
          <a:bodyPr/>
          <a:lstStyle/>
          <a:p>
            <a:r>
              <a:rPr lang="en-US"/>
              <a:t>Course introduction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36</a:t>
            </a:fld>
            <a:endParaRPr lang="en-CA"/>
          </a:p>
        </p:txBody>
      </p:sp>
      <p:graphicFrame>
        <p:nvGraphicFramePr>
          <p:cNvPr id="8" name="Object 7">
            <a:extLst>
              <a:ext uri="{FF2B5EF4-FFF2-40B4-BE49-F238E27FC236}">
                <a16:creationId xmlns:a16="http://schemas.microsoft.com/office/drawing/2014/main" id="{05F7A1C0-7573-4C3E-B20A-74B8777D3444}"/>
              </a:ext>
            </a:extLst>
          </p:cNvPr>
          <p:cNvGraphicFramePr>
            <a:graphicFrameLocks noChangeAspect="1"/>
          </p:cNvGraphicFramePr>
          <p:nvPr>
            <p:extLst>
              <p:ext uri="{D42A27DB-BD31-4B8C-83A1-F6EECF244321}">
                <p14:modId xmlns:p14="http://schemas.microsoft.com/office/powerpoint/2010/main" val="2254245283"/>
              </p:ext>
            </p:extLst>
          </p:nvPr>
        </p:nvGraphicFramePr>
        <p:xfrm>
          <a:off x="2916238" y="2493963"/>
          <a:ext cx="3465512" cy="1138237"/>
        </p:xfrm>
        <a:graphic>
          <a:graphicData uri="http://schemas.openxmlformats.org/presentationml/2006/ole">
            <mc:AlternateContent xmlns:mc="http://schemas.openxmlformats.org/markup-compatibility/2006">
              <mc:Choice xmlns:v="urn:schemas-microsoft-com:vml" Requires="v">
                <p:oleObj name="Equation" r:id="rId3" imgW="1358640" imgH="444240" progId="Equation.DSMT4">
                  <p:embed/>
                </p:oleObj>
              </mc:Choice>
              <mc:Fallback>
                <p:oleObj name="Equation" r:id="rId3" imgW="1358640" imgH="444240" progId="Equation.DSMT4">
                  <p:embed/>
                  <p:pic>
                    <p:nvPicPr>
                      <p:cNvPr id="8" name="Object 7">
                        <a:extLst>
                          <a:ext uri="{FF2B5EF4-FFF2-40B4-BE49-F238E27FC236}">
                            <a16:creationId xmlns:a16="http://schemas.microsoft.com/office/drawing/2014/main" id="{05F7A1C0-7573-4C3E-B20A-74B8777D3444}"/>
                          </a:ext>
                        </a:extLst>
                      </p:cNvPr>
                      <p:cNvPicPr/>
                      <p:nvPr/>
                    </p:nvPicPr>
                    <p:blipFill>
                      <a:blip r:embed="rId4"/>
                      <a:stretch>
                        <a:fillRect/>
                      </a:stretch>
                    </p:blipFill>
                    <p:spPr>
                      <a:xfrm>
                        <a:off x="2916238" y="2493963"/>
                        <a:ext cx="3465512" cy="113823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30725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digits</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From the definition, we can find a formula to calculate the number of significant digits given the relative error:</a:t>
            </a:r>
          </a:p>
          <a:p>
            <a:pPr lvl="1"/>
            <a:endParaRPr lang="en-US" dirty="0"/>
          </a:p>
        </p:txBody>
      </p:sp>
      <p:sp>
        <p:nvSpPr>
          <p:cNvPr id="4" name="Footer Placeholder 3"/>
          <p:cNvSpPr>
            <a:spLocks noGrp="1"/>
          </p:cNvSpPr>
          <p:nvPr>
            <p:ph type="ftr" sz="quarter" idx="11"/>
          </p:nvPr>
        </p:nvSpPr>
        <p:spPr/>
        <p:txBody>
          <a:bodyPr/>
          <a:lstStyle/>
          <a:p>
            <a:r>
              <a:rPr lang="en-US"/>
              <a:t>Course introduction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37</a:t>
            </a:fld>
            <a:endParaRPr lang="en-CA"/>
          </a:p>
        </p:txBody>
      </p:sp>
      <p:graphicFrame>
        <p:nvGraphicFramePr>
          <p:cNvPr id="10" name="Object 9">
            <a:extLst>
              <a:ext uri="{FF2B5EF4-FFF2-40B4-BE49-F238E27FC236}">
                <a16:creationId xmlns:a16="http://schemas.microsoft.com/office/drawing/2014/main" id="{645F0ABB-FB70-4E7E-80C7-E28810642CEB}"/>
              </a:ext>
            </a:extLst>
          </p:cNvPr>
          <p:cNvGraphicFramePr>
            <a:graphicFrameLocks noChangeAspect="1"/>
          </p:cNvGraphicFramePr>
          <p:nvPr>
            <p:extLst>
              <p:ext uri="{D42A27DB-BD31-4B8C-83A1-F6EECF244321}">
                <p14:modId xmlns:p14="http://schemas.microsoft.com/office/powerpoint/2010/main" val="836529357"/>
              </p:ext>
            </p:extLst>
          </p:nvPr>
        </p:nvGraphicFramePr>
        <p:xfrm>
          <a:off x="4021446" y="2559050"/>
          <a:ext cx="1619250" cy="471488"/>
        </p:xfrm>
        <a:graphic>
          <a:graphicData uri="http://schemas.openxmlformats.org/presentationml/2006/ole">
            <mc:AlternateContent xmlns:mc="http://schemas.openxmlformats.org/markup-compatibility/2006">
              <mc:Choice xmlns:v="urn:schemas-microsoft-com:vml" Requires="v">
                <p:oleObj name="Equation" r:id="rId3" imgW="698400" imgH="203040" progId="Equation.DSMT4">
                  <p:embed/>
                </p:oleObj>
              </mc:Choice>
              <mc:Fallback>
                <p:oleObj name="Equation" r:id="rId3" imgW="698400" imgH="203040" progId="Equation.DSMT4">
                  <p:embed/>
                  <p:pic>
                    <p:nvPicPr>
                      <p:cNvPr id="10" name="Object 9">
                        <a:extLst>
                          <a:ext uri="{FF2B5EF4-FFF2-40B4-BE49-F238E27FC236}">
                            <a16:creationId xmlns:a16="http://schemas.microsoft.com/office/drawing/2014/main" id="{645F0ABB-FB70-4E7E-80C7-E28810642CEB}"/>
                          </a:ext>
                        </a:extLst>
                      </p:cNvPr>
                      <p:cNvPicPr/>
                      <p:nvPr/>
                    </p:nvPicPr>
                    <p:blipFill>
                      <a:blip r:embed="rId4"/>
                      <a:stretch>
                        <a:fillRect/>
                      </a:stretch>
                    </p:blipFill>
                    <p:spPr>
                      <a:xfrm>
                        <a:off x="4021446" y="2559050"/>
                        <a:ext cx="1619250" cy="47148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598FFA4-9E80-44E0-BF3E-C8D7C5C336C3}"/>
              </a:ext>
            </a:extLst>
          </p:cNvPr>
          <p:cNvGraphicFramePr>
            <a:graphicFrameLocks noChangeAspect="1"/>
          </p:cNvGraphicFramePr>
          <p:nvPr>
            <p:extLst>
              <p:ext uri="{D42A27DB-BD31-4B8C-83A1-F6EECF244321}">
                <p14:modId xmlns:p14="http://schemas.microsoft.com/office/powerpoint/2010/main" val="3230325960"/>
              </p:ext>
            </p:extLst>
          </p:nvPr>
        </p:nvGraphicFramePr>
        <p:xfrm>
          <a:off x="4000500" y="3031301"/>
          <a:ext cx="1295400" cy="827087"/>
        </p:xfrm>
        <a:graphic>
          <a:graphicData uri="http://schemas.openxmlformats.org/presentationml/2006/ole">
            <mc:AlternateContent xmlns:mc="http://schemas.openxmlformats.org/markup-compatibility/2006">
              <mc:Choice xmlns:v="urn:schemas-microsoft-com:vml" Requires="v">
                <p:oleObj name="Equation" r:id="rId5" imgW="558720" imgH="355320" progId="Equation.DSMT4">
                  <p:embed/>
                </p:oleObj>
              </mc:Choice>
              <mc:Fallback>
                <p:oleObj name="Equation" r:id="rId5" imgW="558720" imgH="355320" progId="Equation.DSMT4">
                  <p:embed/>
                  <p:pic>
                    <p:nvPicPr>
                      <p:cNvPr id="11" name="Object 10">
                        <a:extLst>
                          <a:ext uri="{FF2B5EF4-FFF2-40B4-BE49-F238E27FC236}">
                            <a16:creationId xmlns:a16="http://schemas.microsoft.com/office/drawing/2014/main" id="{3598FFA4-9E80-44E0-BF3E-C8D7C5C336C3}"/>
                          </a:ext>
                        </a:extLst>
                      </p:cNvPr>
                      <p:cNvPicPr/>
                      <p:nvPr/>
                    </p:nvPicPr>
                    <p:blipFill>
                      <a:blip r:embed="rId6"/>
                      <a:stretch>
                        <a:fillRect/>
                      </a:stretch>
                    </p:blipFill>
                    <p:spPr>
                      <a:xfrm>
                        <a:off x="4000500" y="3031301"/>
                        <a:ext cx="1295400" cy="82708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E8DB699-C54E-474D-9889-1521AB0ED765}"/>
              </a:ext>
            </a:extLst>
          </p:cNvPr>
          <p:cNvGraphicFramePr>
            <a:graphicFrameLocks noChangeAspect="1"/>
          </p:cNvGraphicFramePr>
          <p:nvPr>
            <p:extLst>
              <p:ext uri="{D42A27DB-BD31-4B8C-83A1-F6EECF244321}">
                <p14:modId xmlns:p14="http://schemas.microsoft.com/office/powerpoint/2010/main" val="2726772500"/>
              </p:ext>
            </p:extLst>
          </p:nvPr>
        </p:nvGraphicFramePr>
        <p:xfrm>
          <a:off x="3100339" y="3824832"/>
          <a:ext cx="2062163" cy="914400"/>
        </p:xfrm>
        <a:graphic>
          <a:graphicData uri="http://schemas.openxmlformats.org/presentationml/2006/ole">
            <mc:AlternateContent xmlns:mc="http://schemas.openxmlformats.org/markup-compatibility/2006">
              <mc:Choice xmlns:v="urn:schemas-microsoft-com:vml" Requires="v">
                <p:oleObj name="Equation" r:id="rId7" imgW="888840" imgH="393480" progId="Equation.DSMT4">
                  <p:embed/>
                </p:oleObj>
              </mc:Choice>
              <mc:Fallback>
                <p:oleObj name="Equation" r:id="rId7" imgW="888840" imgH="393480" progId="Equation.DSMT4">
                  <p:embed/>
                  <p:pic>
                    <p:nvPicPr>
                      <p:cNvPr id="12" name="Object 11">
                        <a:extLst>
                          <a:ext uri="{FF2B5EF4-FFF2-40B4-BE49-F238E27FC236}">
                            <a16:creationId xmlns:a16="http://schemas.microsoft.com/office/drawing/2014/main" id="{9E8DB699-C54E-474D-9889-1521AB0ED765}"/>
                          </a:ext>
                        </a:extLst>
                      </p:cNvPr>
                      <p:cNvPicPr/>
                      <p:nvPr/>
                    </p:nvPicPr>
                    <p:blipFill>
                      <a:blip r:embed="rId8"/>
                      <a:stretch>
                        <a:fillRect/>
                      </a:stretch>
                    </p:blipFill>
                    <p:spPr>
                      <a:xfrm>
                        <a:off x="3100339" y="3824832"/>
                        <a:ext cx="2062163" cy="9144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1ED9753-853F-4E4A-9B98-20037DC06C99}"/>
              </a:ext>
            </a:extLst>
          </p:cNvPr>
          <p:cNvGraphicFramePr>
            <a:graphicFrameLocks noChangeAspect="1"/>
          </p:cNvGraphicFramePr>
          <p:nvPr>
            <p:extLst>
              <p:ext uri="{D42A27DB-BD31-4B8C-83A1-F6EECF244321}">
                <p14:modId xmlns:p14="http://schemas.microsoft.com/office/powerpoint/2010/main" val="3353668497"/>
              </p:ext>
            </p:extLst>
          </p:nvPr>
        </p:nvGraphicFramePr>
        <p:xfrm>
          <a:off x="2835227" y="4747621"/>
          <a:ext cx="2327275" cy="915987"/>
        </p:xfrm>
        <a:graphic>
          <a:graphicData uri="http://schemas.openxmlformats.org/presentationml/2006/ole">
            <mc:AlternateContent xmlns:mc="http://schemas.openxmlformats.org/markup-compatibility/2006">
              <mc:Choice xmlns:v="urn:schemas-microsoft-com:vml" Requires="v">
                <p:oleObj name="Equation" r:id="rId9" imgW="1002960" imgH="393480" progId="Equation.DSMT4">
                  <p:embed/>
                </p:oleObj>
              </mc:Choice>
              <mc:Fallback>
                <p:oleObj name="Equation" r:id="rId9" imgW="1002960" imgH="393480" progId="Equation.DSMT4">
                  <p:embed/>
                  <p:pic>
                    <p:nvPicPr>
                      <p:cNvPr id="13" name="Object 12">
                        <a:extLst>
                          <a:ext uri="{FF2B5EF4-FFF2-40B4-BE49-F238E27FC236}">
                            <a16:creationId xmlns:a16="http://schemas.microsoft.com/office/drawing/2014/main" id="{41ED9753-853F-4E4A-9B98-20037DC06C99}"/>
                          </a:ext>
                        </a:extLst>
                      </p:cNvPr>
                      <p:cNvPicPr/>
                      <p:nvPr/>
                    </p:nvPicPr>
                    <p:blipFill>
                      <a:blip r:embed="rId10"/>
                      <a:stretch>
                        <a:fillRect/>
                      </a:stretch>
                    </p:blipFill>
                    <p:spPr>
                      <a:xfrm>
                        <a:off x="2835227" y="4747621"/>
                        <a:ext cx="2327275" cy="915987"/>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8DC8983-17F0-475E-B916-455FF5AFD29A}"/>
              </a:ext>
            </a:extLst>
          </p:cNvPr>
          <p:cNvGraphicFramePr>
            <a:graphicFrameLocks noChangeAspect="1"/>
          </p:cNvGraphicFramePr>
          <p:nvPr>
            <p:extLst>
              <p:ext uri="{D42A27DB-BD31-4B8C-83A1-F6EECF244321}">
                <p14:modId xmlns:p14="http://schemas.microsoft.com/office/powerpoint/2010/main" val="3606249273"/>
              </p:ext>
            </p:extLst>
          </p:nvPr>
        </p:nvGraphicFramePr>
        <p:xfrm>
          <a:off x="2623245" y="5677132"/>
          <a:ext cx="2355850" cy="915987"/>
        </p:xfrm>
        <a:graphic>
          <a:graphicData uri="http://schemas.openxmlformats.org/presentationml/2006/ole">
            <mc:AlternateContent xmlns:mc="http://schemas.openxmlformats.org/markup-compatibility/2006">
              <mc:Choice xmlns:v="urn:schemas-microsoft-com:vml" Requires="v">
                <p:oleObj name="Equation" r:id="rId11" imgW="1015920" imgH="393480" progId="Equation.DSMT4">
                  <p:embed/>
                </p:oleObj>
              </mc:Choice>
              <mc:Fallback>
                <p:oleObj name="Equation" r:id="rId11" imgW="1015920" imgH="393480" progId="Equation.DSMT4">
                  <p:embed/>
                  <p:pic>
                    <p:nvPicPr>
                      <p:cNvPr id="14" name="Object 13">
                        <a:extLst>
                          <a:ext uri="{FF2B5EF4-FFF2-40B4-BE49-F238E27FC236}">
                            <a16:creationId xmlns:a16="http://schemas.microsoft.com/office/drawing/2014/main" id="{48DC8983-17F0-475E-B916-455FF5AFD29A}"/>
                          </a:ext>
                        </a:extLst>
                      </p:cNvPr>
                      <p:cNvPicPr/>
                      <p:nvPr/>
                    </p:nvPicPr>
                    <p:blipFill>
                      <a:blip r:embed="rId12"/>
                      <a:stretch>
                        <a:fillRect/>
                      </a:stretch>
                    </p:blipFill>
                    <p:spPr>
                      <a:xfrm>
                        <a:off x="2623245" y="5677132"/>
                        <a:ext cx="2355850" cy="91598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26648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a:extLst>
              <a:ext uri="{FF2B5EF4-FFF2-40B4-BE49-F238E27FC236}">
                <a16:creationId xmlns:a16="http://schemas.microsoft.com/office/drawing/2014/main" id="{6D3DA515-C31A-4138-A3ED-61910138CB5C}"/>
              </a:ext>
            </a:extLst>
          </p:cNvPr>
          <p:cNvGraphicFramePr>
            <a:graphicFrameLocks noChangeAspect="1"/>
          </p:cNvGraphicFramePr>
          <p:nvPr>
            <p:extLst>
              <p:ext uri="{D42A27DB-BD31-4B8C-83A1-F6EECF244321}">
                <p14:modId xmlns:p14="http://schemas.microsoft.com/office/powerpoint/2010/main" val="3952635674"/>
              </p:ext>
            </p:extLst>
          </p:nvPr>
        </p:nvGraphicFramePr>
        <p:xfrm>
          <a:off x="4690269" y="5066159"/>
          <a:ext cx="1000125" cy="828675"/>
        </p:xfrm>
        <a:graphic>
          <a:graphicData uri="http://schemas.openxmlformats.org/presentationml/2006/ole">
            <mc:AlternateContent xmlns:mc="http://schemas.openxmlformats.org/markup-compatibility/2006">
              <mc:Choice xmlns:v="urn:schemas-microsoft-com:vml" Requires="v">
                <p:oleObj name="Equation" r:id="rId3" imgW="431640" imgH="355320" progId="Equation.DSMT4">
                  <p:embed/>
                </p:oleObj>
              </mc:Choice>
              <mc:Fallback>
                <p:oleObj name="Equation" r:id="rId3" imgW="431640" imgH="355320" progId="Equation.DSMT4">
                  <p:embed/>
                  <p:pic>
                    <p:nvPicPr>
                      <p:cNvPr id="13" name="Object 12">
                        <a:extLst>
                          <a:ext uri="{FF2B5EF4-FFF2-40B4-BE49-F238E27FC236}">
                            <a16:creationId xmlns:a16="http://schemas.microsoft.com/office/drawing/2014/main" id="{6D3DA515-C31A-4138-A3ED-61910138CB5C}"/>
                          </a:ext>
                        </a:extLst>
                      </p:cNvPr>
                      <p:cNvPicPr/>
                      <p:nvPr/>
                    </p:nvPicPr>
                    <p:blipFill>
                      <a:blip r:embed="rId4"/>
                      <a:stretch>
                        <a:fillRect/>
                      </a:stretch>
                    </p:blipFill>
                    <p:spPr>
                      <a:xfrm>
                        <a:off x="4690269" y="5066159"/>
                        <a:ext cx="1000125" cy="828675"/>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DBDAF1-7B65-4D96-A20F-0809BFE6C10E}"/>
              </a:ext>
            </a:extLst>
          </p:cNvPr>
          <p:cNvSpPr>
            <a:spLocks noGrp="1"/>
          </p:cNvSpPr>
          <p:nvPr>
            <p:ph type="title"/>
          </p:nvPr>
        </p:nvSpPr>
        <p:spPr/>
        <p:txBody>
          <a:bodyPr/>
          <a:lstStyle/>
          <a:p>
            <a:r>
              <a:rPr lang="en-US" dirty="0"/>
              <a:t>Approximating the square root of two</a:t>
            </a:r>
          </a:p>
        </p:txBody>
      </p:sp>
      <p:sp>
        <p:nvSpPr>
          <p:cNvPr id="3" name="Content Placeholder 2">
            <a:extLst>
              <a:ext uri="{FF2B5EF4-FFF2-40B4-BE49-F238E27FC236}">
                <a16:creationId xmlns:a16="http://schemas.microsoft.com/office/drawing/2014/main" id="{A72091E9-A5F6-4DE2-98F7-3560EE918640}"/>
              </a:ext>
            </a:extLst>
          </p:cNvPr>
          <p:cNvSpPr>
            <a:spLocks noGrp="1"/>
          </p:cNvSpPr>
          <p:nvPr>
            <p:ph idx="1"/>
          </p:nvPr>
        </p:nvSpPr>
        <p:spPr/>
        <p:txBody>
          <a:bodyPr/>
          <a:lstStyle/>
          <a:p>
            <a:r>
              <a:rPr lang="en-US" dirty="0"/>
              <a:t>The ancient Babylonians were aware that:</a:t>
            </a:r>
          </a:p>
          <a:p>
            <a:pPr marL="457200" lvl="1" indent="0">
              <a:buNone/>
            </a:pPr>
            <a:r>
              <a:rPr lang="en-US" dirty="0"/>
              <a:t> </a:t>
            </a:r>
          </a:p>
          <a:p>
            <a:pPr lvl="1"/>
            <a:endParaRPr lang="en-US" dirty="0"/>
          </a:p>
          <a:p>
            <a:pPr lvl="1"/>
            <a:endParaRPr lang="en-US" dirty="0"/>
          </a:p>
          <a:p>
            <a:pPr lvl="1"/>
            <a:endParaRPr lang="en-US" dirty="0"/>
          </a:p>
          <a:p>
            <a:pPr lvl="1"/>
            <a:endParaRPr lang="en-US" dirty="0"/>
          </a:p>
          <a:p>
            <a:pPr lvl="1"/>
            <a:endParaRPr lang="en-US" dirty="0"/>
          </a:p>
          <a:p>
            <a:pPr lvl="1"/>
            <a:r>
              <a:rPr lang="en-US" dirty="0"/>
              <a:t>Thus, if </a:t>
            </a:r>
            <a:r>
              <a:rPr lang="en-US" i="1" dirty="0">
                <a:latin typeface="Times New Roman" panose="02020603050405020304" pitchFamily="18" charset="0"/>
              </a:rPr>
              <a:t>x</a:t>
            </a:r>
            <a:r>
              <a:rPr lang="en-US" dirty="0"/>
              <a:t> approximates       , it follows the average of </a:t>
            </a:r>
            <a:r>
              <a:rPr lang="en-US" i="1" dirty="0">
                <a:latin typeface="Times New Roman" panose="02020603050405020304" pitchFamily="18" charset="0"/>
              </a:rPr>
              <a:t>x</a:t>
            </a:r>
            <a:r>
              <a:rPr lang="en-US" dirty="0"/>
              <a:t> and </a:t>
            </a:r>
            <a:r>
              <a:rPr lang="en-US" dirty="0">
                <a:latin typeface="Times New Roman" panose="02020603050405020304" pitchFamily="18" charset="0"/>
              </a:rPr>
              <a:t>2/</a:t>
            </a:r>
            <a:r>
              <a:rPr lang="en-US" i="1" dirty="0">
                <a:latin typeface="Times New Roman" panose="02020603050405020304" pitchFamily="18" charset="0"/>
              </a:rPr>
              <a:t>x</a:t>
            </a:r>
            <a:r>
              <a:rPr lang="en-US" dirty="0"/>
              <a:t> must be a better approximation</a:t>
            </a:r>
          </a:p>
        </p:txBody>
      </p:sp>
      <p:sp>
        <p:nvSpPr>
          <p:cNvPr id="4" name="Footer Placeholder 3">
            <a:extLst>
              <a:ext uri="{FF2B5EF4-FFF2-40B4-BE49-F238E27FC236}">
                <a16:creationId xmlns:a16="http://schemas.microsoft.com/office/drawing/2014/main" id="{36BBAD42-8BD7-4228-864F-8B49F960D70B}"/>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9DBFAC7A-A094-4009-B8DB-0B13FBC9E95E}"/>
              </a:ext>
            </a:extLst>
          </p:cNvPr>
          <p:cNvSpPr>
            <a:spLocks noGrp="1"/>
          </p:cNvSpPr>
          <p:nvPr>
            <p:ph type="sldNum" sz="quarter" idx="12"/>
          </p:nvPr>
        </p:nvSpPr>
        <p:spPr/>
        <p:txBody>
          <a:bodyPr/>
          <a:lstStyle/>
          <a:p>
            <a:fld id="{42EF6DC8-DA9C-4533-8A40-BB00A2545AF8}" type="slidenum">
              <a:rPr lang="en-CA" smtClean="0"/>
              <a:pPr/>
              <a:t>38</a:t>
            </a:fld>
            <a:endParaRPr lang="en-CA"/>
          </a:p>
        </p:txBody>
      </p:sp>
      <p:graphicFrame>
        <p:nvGraphicFramePr>
          <p:cNvPr id="8" name="Object 7">
            <a:extLst>
              <a:ext uri="{FF2B5EF4-FFF2-40B4-BE49-F238E27FC236}">
                <a16:creationId xmlns:a16="http://schemas.microsoft.com/office/drawing/2014/main" id="{5C220A2F-C863-4709-9309-091F4F97692A}"/>
              </a:ext>
            </a:extLst>
          </p:cNvPr>
          <p:cNvGraphicFramePr>
            <a:graphicFrameLocks noChangeAspect="1"/>
          </p:cNvGraphicFramePr>
          <p:nvPr>
            <p:extLst>
              <p:ext uri="{D42A27DB-BD31-4B8C-83A1-F6EECF244321}">
                <p14:modId xmlns:p14="http://schemas.microsoft.com/office/powerpoint/2010/main" val="3059018461"/>
              </p:ext>
            </p:extLst>
          </p:nvPr>
        </p:nvGraphicFramePr>
        <p:xfrm>
          <a:off x="1415541" y="1901278"/>
          <a:ext cx="2515466" cy="751898"/>
        </p:xfrm>
        <a:graphic>
          <a:graphicData uri="http://schemas.openxmlformats.org/presentationml/2006/ole">
            <mc:AlternateContent xmlns:mc="http://schemas.openxmlformats.org/markup-compatibility/2006">
              <mc:Choice xmlns:v="urn:schemas-microsoft-com:vml" Requires="v">
                <p:oleObj name="Equation" r:id="rId5" imgW="1193760" imgH="355320" progId="Equation.DSMT4">
                  <p:embed/>
                </p:oleObj>
              </mc:Choice>
              <mc:Fallback>
                <p:oleObj name="Equation" r:id="rId5" imgW="1193760" imgH="355320" progId="Equation.DSMT4">
                  <p:embed/>
                  <p:pic>
                    <p:nvPicPr>
                      <p:cNvPr id="8" name="Object 7">
                        <a:extLst>
                          <a:ext uri="{FF2B5EF4-FFF2-40B4-BE49-F238E27FC236}">
                            <a16:creationId xmlns:a16="http://schemas.microsoft.com/office/drawing/2014/main" id="{5C220A2F-C863-4709-9309-091F4F97692A}"/>
                          </a:ext>
                        </a:extLst>
                      </p:cNvPr>
                      <p:cNvPicPr/>
                      <p:nvPr/>
                    </p:nvPicPr>
                    <p:blipFill>
                      <a:blip r:embed="rId6"/>
                      <a:stretch>
                        <a:fillRect/>
                      </a:stretch>
                    </p:blipFill>
                    <p:spPr>
                      <a:xfrm>
                        <a:off x="1415541" y="1901278"/>
                        <a:ext cx="2515466" cy="75189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0EE6148-7DDD-42E1-BBB2-E99C32E6C8EA}"/>
              </a:ext>
            </a:extLst>
          </p:cNvPr>
          <p:cNvGraphicFramePr>
            <a:graphicFrameLocks noChangeAspect="1"/>
          </p:cNvGraphicFramePr>
          <p:nvPr>
            <p:extLst>
              <p:ext uri="{D42A27DB-BD31-4B8C-83A1-F6EECF244321}">
                <p14:modId xmlns:p14="http://schemas.microsoft.com/office/powerpoint/2010/main" val="2922071036"/>
              </p:ext>
            </p:extLst>
          </p:nvPr>
        </p:nvGraphicFramePr>
        <p:xfrm>
          <a:off x="1397249" y="2639479"/>
          <a:ext cx="2516909" cy="751898"/>
        </p:xfrm>
        <a:graphic>
          <a:graphicData uri="http://schemas.openxmlformats.org/presentationml/2006/ole">
            <mc:AlternateContent xmlns:mc="http://schemas.openxmlformats.org/markup-compatibility/2006">
              <mc:Choice xmlns:v="urn:schemas-microsoft-com:vml" Requires="v">
                <p:oleObj name="Equation" r:id="rId7" imgW="1193760" imgH="355320" progId="Equation.DSMT4">
                  <p:embed/>
                </p:oleObj>
              </mc:Choice>
              <mc:Fallback>
                <p:oleObj name="Equation" r:id="rId7" imgW="1193760" imgH="355320" progId="Equation.DSMT4">
                  <p:embed/>
                  <p:pic>
                    <p:nvPicPr>
                      <p:cNvPr id="9" name="Object 8">
                        <a:extLst>
                          <a:ext uri="{FF2B5EF4-FFF2-40B4-BE49-F238E27FC236}">
                            <a16:creationId xmlns:a16="http://schemas.microsoft.com/office/drawing/2014/main" id="{B0EE6148-7DDD-42E1-BBB2-E99C32E6C8EA}"/>
                          </a:ext>
                        </a:extLst>
                      </p:cNvPr>
                      <p:cNvPicPr/>
                      <p:nvPr/>
                    </p:nvPicPr>
                    <p:blipFill>
                      <a:blip r:embed="rId8"/>
                      <a:stretch>
                        <a:fillRect/>
                      </a:stretch>
                    </p:blipFill>
                    <p:spPr>
                      <a:xfrm>
                        <a:off x="1397249" y="2639479"/>
                        <a:ext cx="2516909" cy="75189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CBAD194-64C9-47A8-9B9F-653E19DA6CB3}"/>
              </a:ext>
            </a:extLst>
          </p:cNvPr>
          <p:cNvGraphicFramePr>
            <a:graphicFrameLocks noChangeAspect="1"/>
          </p:cNvGraphicFramePr>
          <p:nvPr>
            <p:extLst>
              <p:ext uri="{D42A27DB-BD31-4B8C-83A1-F6EECF244321}">
                <p14:modId xmlns:p14="http://schemas.microsoft.com/office/powerpoint/2010/main" val="2368060395"/>
              </p:ext>
            </p:extLst>
          </p:nvPr>
        </p:nvGraphicFramePr>
        <p:xfrm>
          <a:off x="1388860" y="3377681"/>
          <a:ext cx="2516909" cy="751897"/>
        </p:xfrm>
        <a:graphic>
          <a:graphicData uri="http://schemas.openxmlformats.org/presentationml/2006/ole">
            <mc:AlternateContent xmlns:mc="http://schemas.openxmlformats.org/markup-compatibility/2006">
              <mc:Choice xmlns:v="urn:schemas-microsoft-com:vml" Requires="v">
                <p:oleObj name="Equation" r:id="rId9" imgW="1193760" imgH="355320" progId="Equation.DSMT4">
                  <p:embed/>
                </p:oleObj>
              </mc:Choice>
              <mc:Fallback>
                <p:oleObj name="Equation" r:id="rId9" imgW="1193760" imgH="355320" progId="Equation.DSMT4">
                  <p:embed/>
                  <p:pic>
                    <p:nvPicPr>
                      <p:cNvPr id="10" name="Object 9">
                        <a:extLst>
                          <a:ext uri="{FF2B5EF4-FFF2-40B4-BE49-F238E27FC236}">
                            <a16:creationId xmlns:a16="http://schemas.microsoft.com/office/drawing/2014/main" id="{7CBAD194-64C9-47A8-9B9F-653E19DA6CB3}"/>
                          </a:ext>
                        </a:extLst>
                      </p:cNvPr>
                      <p:cNvPicPr/>
                      <p:nvPr/>
                    </p:nvPicPr>
                    <p:blipFill>
                      <a:blip r:embed="rId10"/>
                      <a:stretch>
                        <a:fillRect/>
                      </a:stretch>
                    </p:blipFill>
                    <p:spPr>
                      <a:xfrm>
                        <a:off x="1388860" y="3377681"/>
                        <a:ext cx="2516909" cy="75189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A7B1DF0-0764-4D50-8498-11905713EB17}"/>
              </a:ext>
            </a:extLst>
          </p:cNvPr>
          <p:cNvGraphicFramePr>
            <a:graphicFrameLocks noChangeAspect="1"/>
          </p:cNvGraphicFramePr>
          <p:nvPr>
            <p:extLst>
              <p:ext uri="{D42A27DB-BD31-4B8C-83A1-F6EECF244321}">
                <p14:modId xmlns:p14="http://schemas.microsoft.com/office/powerpoint/2010/main" val="734332787"/>
              </p:ext>
            </p:extLst>
          </p:nvPr>
        </p:nvGraphicFramePr>
        <p:xfrm>
          <a:off x="3939396" y="4293499"/>
          <a:ext cx="428625" cy="402647"/>
        </p:xfrm>
        <a:graphic>
          <a:graphicData uri="http://schemas.openxmlformats.org/presentationml/2006/ole">
            <mc:AlternateContent xmlns:mc="http://schemas.openxmlformats.org/markup-compatibility/2006">
              <mc:Choice xmlns:v="urn:schemas-microsoft-com:vml" Requires="v">
                <p:oleObj name="Equation" r:id="rId11" imgW="203040" imgH="190440" progId="Equation.DSMT4">
                  <p:embed/>
                </p:oleObj>
              </mc:Choice>
              <mc:Fallback>
                <p:oleObj name="Equation" r:id="rId11" imgW="203040" imgH="190440" progId="Equation.DSMT4">
                  <p:embed/>
                  <p:pic>
                    <p:nvPicPr>
                      <p:cNvPr id="11" name="Object 10">
                        <a:extLst>
                          <a:ext uri="{FF2B5EF4-FFF2-40B4-BE49-F238E27FC236}">
                            <a16:creationId xmlns:a16="http://schemas.microsoft.com/office/drawing/2014/main" id="{4A7B1DF0-0764-4D50-8498-11905713EB17}"/>
                          </a:ext>
                        </a:extLst>
                      </p:cNvPr>
                      <p:cNvPicPr/>
                      <p:nvPr/>
                    </p:nvPicPr>
                    <p:blipFill>
                      <a:blip r:embed="rId12"/>
                      <a:stretch>
                        <a:fillRect/>
                      </a:stretch>
                    </p:blipFill>
                    <p:spPr>
                      <a:xfrm>
                        <a:off x="3939396" y="4293499"/>
                        <a:ext cx="428625" cy="40264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ADC3BC9-155A-4ED1-91D9-49B13995DDE2}"/>
              </a:ext>
            </a:extLst>
          </p:cNvPr>
          <p:cNvGraphicFramePr>
            <a:graphicFrameLocks noChangeAspect="1"/>
          </p:cNvGraphicFramePr>
          <p:nvPr>
            <p:extLst>
              <p:ext uri="{D42A27DB-BD31-4B8C-83A1-F6EECF244321}">
                <p14:modId xmlns:p14="http://schemas.microsoft.com/office/powerpoint/2010/main" val="1683121838"/>
              </p:ext>
            </p:extLst>
          </p:nvPr>
        </p:nvGraphicFramePr>
        <p:xfrm>
          <a:off x="3467893" y="5065256"/>
          <a:ext cx="1236663" cy="857250"/>
        </p:xfrm>
        <a:graphic>
          <a:graphicData uri="http://schemas.openxmlformats.org/presentationml/2006/ole">
            <mc:AlternateContent xmlns:mc="http://schemas.openxmlformats.org/markup-compatibility/2006">
              <mc:Choice xmlns:v="urn:schemas-microsoft-com:vml" Requires="v">
                <p:oleObj name="Equation" r:id="rId13" imgW="533160" imgH="368280" progId="Equation.DSMT4">
                  <p:embed/>
                </p:oleObj>
              </mc:Choice>
              <mc:Fallback>
                <p:oleObj name="Equation" r:id="rId13" imgW="533160" imgH="368280" progId="Equation.DSMT4">
                  <p:embed/>
                  <p:pic>
                    <p:nvPicPr>
                      <p:cNvPr id="12" name="Object 11">
                        <a:extLst>
                          <a:ext uri="{FF2B5EF4-FFF2-40B4-BE49-F238E27FC236}">
                            <a16:creationId xmlns:a16="http://schemas.microsoft.com/office/drawing/2014/main" id="{CADC3BC9-155A-4ED1-91D9-49B13995DDE2}"/>
                          </a:ext>
                        </a:extLst>
                      </p:cNvPr>
                      <p:cNvPicPr/>
                      <p:nvPr/>
                    </p:nvPicPr>
                    <p:blipFill>
                      <a:blip r:embed="rId14"/>
                      <a:stretch>
                        <a:fillRect/>
                      </a:stretch>
                    </p:blipFill>
                    <p:spPr>
                      <a:xfrm>
                        <a:off x="3467893" y="5065256"/>
                        <a:ext cx="1236663" cy="8572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95256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BDAF1-7B65-4D96-A20F-0809BFE6C10E}"/>
              </a:ext>
            </a:extLst>
          </p:cNvPr>
          <p:cNvSpPr>
            <a:spLocks noGrp="1"/>
          </p:cNvSpPr>
          <p:nvPr>
            <p:ph type="title"/>
          </p:nvPr>
        </p:nvSpPr>
        <p:spPr/>
        <p:txBody>
          <a:bodyPr/>
          <a:lstStyle/>
          <a:p>
            <a:r>
              <a:rPr lang="en-US" dirty="0"/>
              <a:t>Approximating the square root of two</a:t>
            </a:r>
          </a:p>
        </p:txBody>
      </p:sp>
      <p:sp>
        <p:nvSpPr>
          <p:cNvPr id="3" name="Content Placeholder 2">
            <a:extLst>
              <a:ext uri="{FF2B5EF4-FFF2-40B4-BE49-F238E27FC236}">
                <a16:creationId xmlns:a16="http://schemas.microsoft.com/office/drawing/2014/main" id="{A72091E9-A5F6-4DE2-98F7-3560EE918640}"/>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457200" lvl="1" indent="0">
              <a:buNone/>
            </a:pPr>
            <a:r>
              <a:rPr lang="en-US" sz="1800" dirty="0"/>
              <a:t>1		    0.4142	 	0.2929		29.29 %		1</a:t>
            </a:r>
          </a:p>
          <a:p>
            <a:pPr marL="457200" lvl="1" indent="0">
              <a:buNone/>
            </a:pPr>
            <a:r>
              <a:rPr lang="en-US" sz="1800" dirty="0"/>
              <a:t>1.5		    0.08579	0.06066		6.066 %		1</a:t>
            </a:r>
          </a:p>
          <a:p>
            <a:pPr marL="457200" lvl="1" indent="0">
              <a:buNone/>
            </a:pPr>
            <a:r>
              <a:rPr lang="en-US" sz="1800" dirty="0"/>
              <a:t>1.416666666	    0.002453	0.001735	0.1735 %	3</a:t>
            </a:r>
          </a:p>
          <a:p>
            <a:pPr marL="457200" lvl="1" indent="0">
              <a:buNone/>
            </a:pPr>
            <a:r>
              <a:rPr lang="en-US" sz="1800" dirty="0"/>
              <a:t>1.414215686	    0.000002124	0.000001502	0.0001502 %	6</a:t>
            </a:r>
          </a:p>
        </p:txBody>
      </p:sp>
      <p:sp>
        <p:nvSpPr>
          <p:cNvPr id="4" name="Footer Placeholder 3">
            <a:extLst>
              <a:ext uri="{FF2B5EF4-FFF2-40B4-BE49-F238E27FC236}">
                <a16:creationId xmlns:a16="http://schemas.microsoft.com/office/drawing/2014/main" id="{36BBAD42-8BD7-4228-864F-8B49F960D70B}"/>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9DBFAC7A-A094-4009-B8DB-0B13FBC9E95E}"/>
              </a:ext>
            </a:extLst>
          </p:cNvPr>
          <p:cNvSpPr>
            <a:spLocks noGrp="1"/>
          </p:cNvSpPr>
          <p:nvPr>
            <p:ph type="sldNum" sz="quarter" idx="12"/>
          </p:nvPr>
        </p:nvSpPr>
        <p:spPr/>
        <p:txBody>
          <a:bodyPr/>
          <a:lstStyle/>
          <a:p>
            <a:fld id="{42EF6DC8-DA9C-4533-8A40-BB00A2545AF8}" type="slidenum">
              <a:rPr lang="en-CA" smtClean="0"/>
              <a:pPr/>
              <a:t>39</a:t>
            </a:fld>
            <a:endParaRPr lang="en-CA"/>
          </a:p>
        </p:txBody>
      </p:sp>
      <p:graphicFrame>
        <p:nvGraphicFramePr>
          <p:cNvPr id="9" name="Table 9">
            <a:extLst>
              <a:ext uri="{FF2B5EF4-FFF2-40B4-BE49-F238E27FC236}">
                <a16:creationId xmlns:a16="http://schemas.microsoft.com/office/drawing/2014/main" id="{1F2AD844-0DA5-46C8-846E-B7AE3978C195}"/>
              </a:ext>
            </a:extLst>
          </p:cNvPr>
          <p:cNvGraphicFramePr>
            <a:graphicFrameLocks noGrp="1"/>
          </p:cNvGraphicFramePr>
          <p:nvPr>
            <p:extLst>
              <p:ext uri="{D42A27DB-BD31-4B8C-83A1-F6EECF244321}">
                <p14:modId xmlns:p14="http://schemas.microsoft.com/office/powerpoint/2010/main" val="1911323195"/>
              </p:ext>
            </p:extLst>
          </p:nvPr>
        </p:nvGraphicFramePr>
        <p:xfrm>
          <a:off x="771786" y="2017786"/>
          <a:ext cx="7877264" cy="640080"/>
        </p:xfrm>
        <a:graphic>
          <a:graphicData uri="http://schemas.openxmlformats.org/drawingml/2006/table">
            <a:tbl>
              <a:tblPr firstRow="1" bandRow="1">
                <a:tableStyleId>{2D5ABB26-0587-4C30-8999-92F81FD0307C}</a:tableStyleId>
              </a:tblPr>
              <a:tblGrid>
                <a:gridCol w="1677799">
                  <a:extLst>
                    <a:ext uri="{9D8B030D-6E8A-4147-A177-3AD203B41FA5}">
                      <a16:colId xmlns:a16="http://schemas.microsoft.com/office/drawing/2014/main" val="3926943395"/>
                    </a:ext>
                  </a:extLst>
                </a:gridCol>
                <a:gridCol w="1208015">
                  <a:extLst>
                    <a:ext uri="{9D8B030D-6E8A-4147-A177-3AD203B41FA5}">
                      <a16:colId xmlns:a16="http://schemas.microsoft.com/office/drawing/2014/main" val="3622756247"/>
                    </a:ext>
                  </a:extLst>
                </a:gridCol>
                <a:gridCol w="2179126">
                  <a:extLst>
                    <a:ext uri="{9D8B030D-6E8A-4147-A177-3AD203B41FA5}">
                      <a16:colId xmlns:a16="http://schemas.microsoft.com/office/drawing/2014/main" val="252264145"/>
                    </a:ext>
                  </a:extLst>
                </a:gridCol>
                <a:gridCol w="1505420">
                  <a:extLst>
                    <a:ext uri="{9D8B030D-6E8A-4147-A177-3AD203B41FA5}">
                      <a16:colId xmlns:a16="http://schemas.microsoft.com/office/drawing/2014/main" val="4015727809"/>
                    </a:ext>
                  </a:extLst>
                </a:gridCol>
                <a:gridCol w="1306904">
                  <a:extLst>
                    <a:ext uri="{9D8B030D-6E8A-4147-A177-3AD203B41FA5}">
                      <a16:colId xmlns:a16="http://schemas.microsoft.com/office/drawing/2014/main" val="818625059"/>
                    </a:ext>
                  </a:extLst>
                </a:gridCol>
              </a:tblGrid>
              <a:tr h="370840">
                <a:tc>
                  <a:txBody>
                    <a:bodyPr/>
                    <a:lstStyle/>
                    <a:p>
                      <a:pPr algn="ct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Approximation</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Absolute error</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Relative</a:t>
                      </a:r>
                      <a:b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b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error</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Percent relative error</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Significant digits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8332"/>
                  </a:ext>
                </a:extLst>
              </a:tr>
            </a:tbl>
          </a:graphicData>
        </a:graphic>
      </p:graphicFrame>
      <p:sp>
        <p:nvSpPr>
          <p:cNvPr id="11" name="TextBox 10">
            <a:extLst>
              <a:ext uri="{FF2B5EF4-FFF2-40B4-BE49-F238E27FC236}">
                <a16:creationId xmlns:a16="http://schemas.microsoft.com/office/drawing/2014/main" id="{3441FDC2-D77D-423A-8703-F783384D91F7}"/>
              </a:ext>
            </a:extLst>
          </p:cNvPr>
          <p:cNvSpPr txBox="1"/>
          <p:nvPr/>
        </p:nvSpPr>
        <p:spPr>
          <a:xfrm>
            <a:off x="3183622" y="4934634"/>
            <a:ext cx="4588778" cy="646331"/>
          </a:xfrm>
          <a:prstGeom prst="rect">
            <a:avLst/>
          </a:prstGeom>
          <a:noFill/>
        </p:spPr>
        <p:txBody>
          <a:bodyPr wrap="square">
            <a:spAutoFit/>
          </a:bodyPr>
          <a:lstStyle/>
          <a:p>
            <a:pPr algn="ct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Note, we will always round the absolute and relative error to four digits.</a:t>
            </a:r>
            <a:endParaRPr lang="en-US" dirty="0"/>
          </a:p>
        </p:txBody>
      </p:sp>
    </p:spTree>
    <p:custDataLst>
      <p:tags r:id="rId1"/>
    </p:custDataLst>
    <p:extLst>
      <p:ext uri="{BB962C8B-B14F-4D97-AF65-F5344CB8AC3E}">
        <p14:creationId xmlns:p14="http://schemas.microsoft.com/office/powerpoint/2010/main" val="215690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Only the most trivial problems can be solved exactly</a:t>
            </a:r>
          </a:p>
          <a:p>
            <a:pPr lvl="1"/>
            <a:r>
              <a:rPr lang="en-US" dirty="0"/>
              <a:t>If a problem can be solved exactly,</a:t>
            </a:r>
            <a:br>
              <a:rPr lang="en-US" dirty="0"/>
            </a:br>
            <a:r>
              <a:rPr lang="en-US" dirty="0"/>
              <a:t>	what is the need for an engineer?</a:t>
            </a:r>
          </a:p>
          <a:p>
            <a:pPr lvl="1"/>
            <a:endParaRPr lang="en-US" dirty="0"/>
          </a:p>
          <a:p>
            <a:r>
              <a:rPr lang="en-US" dirty="0"/>
              <a:t>Problems can almost always be solved using a myriad of different approaches</a:t>
            </a:r>
          </a:p>
          <a:p>
            <a:pPr lvl="1"/>
            <a:r>
              <a:rPr lang="en-US" dirty="0"/>
              <a:t>Seldom, if ever, is there only one ideal approach</a:t>
            </a:r>
          </a:p>
          <a:p>
            <a:pPr lvl="1"/>
            <a:r>
              <a:rPr lang="en-US" dirty="0"/>
              <a:t>Each approach will have benefits and drawbacks that must be quantified and analyzed</a:t>
            </a:r>
          </a:p>
        </p:txBody>
      </p:sp>
      <p:sp>
        <p:nvSpPr>
          <p:cNvPr id="4" name="Footer Placeholder 3"/>
          <p:cNvSpPr>
            <a:spLocks noGrp="1"/>
          </p:cNvSpPr>
          <p:nvPr>
            <p:ph type="ftr" sz="quarter" idx="11"/>
          </p:nvPr>
        </p:nvSpPr>
        <p:spPr/>
        <p:txBody>
          <a:bodyPr/>
          <a:lstStyle/>
          <a:p>
            <a:r>
              <a:rPr lang="en-US" dirty="0"/>
              <a:t>Course introduction</a:t>
            </a:r>
            <a:endParaRPr lang="en-CA" dirty="0"/>
          </a:p>
        </p:txBody>
      </p:sp>
      <p:sp>
        <p:nvSpPr>
          <p:cNvPr id="7" name="Slide Number Placeholder 6"/>
          <p:cNvSpPr>
            <a:spLocks noGrp="1"/>
          </p:cNvSpPr>
          <p:nvPr>
            <p:ph type="sldNum" sz="quarter" idx="12"/>
          </p:nvPr>
        </p:nvSpPr>
        <p:spPr/>
        <p:txBody>
          <a:bodyPr/>
          <a:lstStyle/>
          <a:p>
            <a:fld id="{42EF6DC8-DA9C-4533-8A40-BB00A2545AF8}" type="slidenum">
              <a:rPr lang="en-CA" smtClean="0"/>
              <a:pPr/>
              <a:t>4</a:t>
            </a:fld>
            <a:endParaRPr lang="en-CA" dirty="0"/>
          </a:p>
        </p:txBody>
      </p:sp>
    </p:spTree>
    <p:custDataLst>
      <p:tags r:id="rId1"/>
    </p:custDataLst>
    <p:extLst>
      <p:ext uri="{BB962C8B-B14F-4D97-AF65-F5344CB8AC3E}">
        <p14:creationId xmlns:p14="http://schemas.microsoft.com/office/powerpoint/2010/main" val="201325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BB241D-8FF3-484E-9B26-519AC02E49DB}"/>
              </a:ext>
            </a:extLst>
          </p:cNvPr>
          <p:cNvSpPr/>
          <p:nvPr/>
        </p:nvSpPr>
        <p:spPr>
          <a:xfrm>
            <a:off x="1653436" y="2823713"/>
            <a:ext cx="6275539" cy="3302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0D44F-DEEE-4E8F-8B6F-35F14219072B}"/>
              </a:ext>
            </a:extLst>
          </p:cNvPr>
          <p:cNvSpPr>
            <a:spLocks noGrp="1"/>
          </p:cNvSpPr>
          <p:nvPr>
            <p:ph type="title"/>
          </p:nvPr>
        </p:nvSpPr>
        <p:spPr/>
        <p:txBody>
          <a:bodyPr/>
          <a:lstStyle/>
          <a:p>
            <a:r>
              <a:rPr lang="en-US" dirty="0"/>
              <a:t>Precision versus accuracy</a:t>
            </a:r>
          </a:p>
        </p:txBody>
      </p:sp>
      <p:sp>
        <p:nvSpPr>
          <p:cNvPr id="3" name="Content Placeholder 2">
            <a:extLst>
              <a:ext uri="{FF2B5EF4-FFF2-40B4-BE49-F238E27FC236}">
                <a16:creationId xmlns:a16="http://schemas.microsoft.com/office/drawing/2014/main" id="{30BE77C0-8653-48CC-8025-1100D256C673}"/>
              </a:ext>
            </a:extLst>
          </p:cNvPr>
          <p:cNvSpPr>
            <a:spLocks noGrp="1"/>
          </p:cNvSpPr>
          <p:nvPr>
            <p:ph idx="1"/>
          </p:nvPr>
        </p:nvSpPr>
        <p:spPr/>
        <p:txBody>
          <a:bodyPr/>
          <a:lstStyle/>
          <a:p>
            <a:r>
              <a:rPr lang="en-US" dirty="0"/>
              <a:t>The concepts of precision and accuracy are usually introduced via references to firearms</a:t>
            </a:r>
          </a:p>
          <a:p>
            <a:pPr lvl="1"/>
            <a:r>
              <a:rPr lang="en-US" dirty="0"/>
              <a:t>The Tikka </a:t>
            </a:r>
            <a:r>
              <a:rPr lang="en-US" cap="small" dirty="0"/>
              <a:t>t</a:t>
            </a:r>
            <a:r>
              <a:rPr lang="en-US" dirty="0"/>
              <a:t>3</a:t>
            </a:r>
            <a:r>
              <a:rPr lang="en-US" cap="small" dirty="0"/>
              <a:t>x</a:t>
            </a:r>
            <a:r>
              <a:rPr lang="en-US" dirty="0"/>
              <a:t> </a:t>
            </a:r>
            <a:r>
              <a:rPr lang="en-US" cap="small" dirty="0"/>
              <a:t>tact</a:t>
            </a:r>
            <a:r>
              <a:rPr lang="en-US" dirty="0"/>
              <a:t> </a:t>
            </a:r>
            <a:r>
              <a:rPr lang="en-US" cap="small" dirty="0"/>
              <a:t>a</a:t>
            </a:r>
            <a:r>
              <a:rPr lang="en-US" dirty="0"/>
              <a:t>1 is a more precise firearm than the AK-47</a:t>
            </a:r>
          </a:p>
          <a:p>
            <a:pPr marL="457200" lvl="1" indent="0">
              <a:buNone/>
            </a:pPr>
            <a:endParaRPr lang="en-US" dirty="0"/>
          </a:p>
        </p:txBody>
      </p:sp>
      <p:sp>
        <p:nvSpPr>
          <p:cNvPr id="4" name="Footer Placeholder 3">
            <a:extLst>
              <a:ext uri="{FF2B5EF4-FFF2-40B4-BE49-F238E27FC236}">
                <a16:creationId xmlns:a16="http://schemas.microsoft.com/office/drawing/2014/main" id="{7E77F002-5652-424C-B8AF-98F5F8DC1A2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A5883592-2F60-4331-8441-13B6C6D7552E}"/>
              </a:ext>
            </a:extLst>
          </p:cNvPr>
          <p:cNvSpPr>
            <a:spLocks noGrp="1"/>
          </p:cNvSpPr>
          <p:nvPr>
            <p:ph type="sldNum" sz="quarter" idx="12"/>
          </p:nvPr>
        </p:nvSpPr>
        <p:spPr/>
        <p:txBody>
          <a:bodyPr/>
          <a:lstStyle/>
          <a:p>
            <a:fld id="{42EF6DC8-DA9C-4533-8A40-BB00A2545AF8}" type="slidenum">
              <a:rPr lang="en-CA" smtClean="0"/>
              <a:pPr/>
              <a:t>40</a:t>
            </a:fld>
            <a:endParaRPr lang="en-CA"/>
          </a:p>
        </p:txBody>
      </p:sp>
      <p:pic>
        <p:nvPicPr>
          <p:cNvPr id="1026" name="Picture 2">
            <a:extLst>
              <a:ext uri="{FF2B5EF4-FFF2-40B4-BE49-F238E27FC236}">
                <a16:creationId xmlns:a16="http://schemas.microsoft.com/office/drawing/2014/main" id="{F6858BEF-972C-4EF5-8580-24EBCB4B8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091" y="3006275"/>
            <a:ext cx="5767431" cy="1222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2C5D2AC-D2EE-4330-8467-45FA15E90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372" y="4228850"/>
            <a:ext cx="6081496" cy="17938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582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D44F-DEEE-4E8F-8B6F-35F14219072B}"/>
              </a:ext>
            </a:extLst>
          </p:cNvPr>
          <p:cNvSpPr>
            <a:spLocks noGrp="1"/>
          </p:cNvSpPr>
          <p:nvPr>
            <p:ph type="title"/>
          </p:nvPr>
        </p:nvSpPr>
        <p:spPr/>
        <p:txBody>
          <a:bodyPr/>
          <a:lstStyle/>
          <a:p>
            <a:r>
              <a:rPr lang="en-US" dirty="0"/>
              <a:t>Precision versus accuracy</a:t>
            </a:r>
          </a:p>
        </p:txBody>
      </p:sp>
      <p:sp>
        <p:nvSpPr>
          <p:cNvPr id="3" name="Content Placeholder 2">
            <a:extLst>
              <a:ext uri="{FF2B5EF4-FFF2-40B4-BE49-F238E27FC236}">
                <a16:creationId xmlns:a16="http://schemas.microsoft.com/office/drawing/2014/main" id="{30BE77C0-8653-48CC-8025-1100D256C673}"/>
              </a:ext>
            </a:extLst>
          </p:cNvPr>
          <p:cNvSpPr>
            <a:spLocks noGrp="1"/>
          </p:cNvSpPr>
          <p:nvPr>
            <p:ph idx="1"/>
          </p:nvPr>
        </p:nvSpPr>
        <p:spPr/>
        <p:txBody>
          <a:bodyPr/>
          <a:lstStyle/>
          <a:p>
            <a:r>
              <a:rPr lang="en-US" dirty="0"/>
              <a:t>Suppose we take these firearms to the range</a:t>
            </a:r>
          </a:p>
          <a:p>
            <a:pPr lvl="1"/>
            <a:r>
              <a:rPr lang="en-US" dirty="0"/>
              <a:t>The Tikka </a:t>
            </a:r>
            <a:r>
              <a:rPr lang="en-US" cap="small" dirty="0"/>
              <a:t>t</a:t>
            </a:r>
            <a:r>
              <a:rPr lang="en-US" dirty="0"/>
              <a:t>3</a:t>
            </a:r>
            <a:r>
              <a:rPr lang="en-US" cap="small" dirty="0"/>
              <a:t>x</a:t>
            </a:r>
            <a:r>
              <a:rPr lang="en-US" dirty="0"/>
              <a:t> </a:t>
            </a:r>
            <a:r>
              <a:rPr lang="en-US" cap="small" dirty="0"/>
              <a:t>tact</a:t>
            </a:r>
            <a:r>
              <a:rPr lang="en-US" dirty="0"/>
              <a:t> </a:t>
            </a:r>
            <a:r>
              <a:rPr lang="en-US" cap="small" dirty="0"/>
              <a:t>a</a:t>
            </a:r>
            <a:r>
              <a:rPr lang="en-US" dirty="0"/>
              <a:t>1 is a more precise firearm than the AK-47</a:t>
            </a:r>
          </a:p>
          <a:p>
            <a:pPr lvl="1"/>
            <a:endParaRPr lang="en-US" dirty="0"/>
          </a:p>
          <a:p>
            <a:pPr lvl="2"/>
            <a:endParaRPr lang="en-US" dirty="0"/>
          </a:p>
          <a:p>
            <a:pPr lvl="1"/>
            <a:endParaRPr lang="en-US" dirty="0"/>
          </a:p>
          <a:p>
            <a:pPr lvl="1"/>
            <a:r>
              <a:rPr lang="en-US" dirty="0"/>
              <a:t>Give each rifle to a novice, the precision will be reduced:</a:t>
            </a:r>
          </a:p>
          <a:p>
            <a:pPr lvl="1"/>
            <a:endParaRPr lang="en-US" dirty="0"/>
          </a:p>
          <a:p>
            <a:pPr lvl="1"/>
            <a:endParaRPr lang="en-US" dirty="0"/>
          </a:p>
          <a:p>
            <a:pPr lvl="1"/>
            <a:endParaRPr lang="en-US" dirty="0"/>
          </a:p>
          <a:p>
            <a:pPr lvl="1"/>
            <a:r>
              <a:rPr lang="en-US" dirty="0"/>
              <a:t>Introduce an error into the sights reduces the accuracy</a:t>
            </a:r>
          </a:p>
          <a:p>
            <a:pPr lvl="1"/>
            <a:endParaRPr lang="en-US" dirty="0"/>
          </a:p>
          <a:p>
            <a:pPr lvl="1"/>
            <a:endParaRPr lang="en-US" dirty="0"/>
          </a:p>
        </p:txBody>
      </p:sp>
      <p:sp>
        <p:nvSpPr>
          <p:cNvPr id="4" name="Footer Placeholder 3">
            <a:extLst>
              <a:ext uri="{FF2B5EF4-FFF2-40B4-BE49-F238E27FC236}">
                <a16:creationId xmlns:a16="http://schemas.microsoft.com/office/drawing/2014/main" id="{7E77F002-5652-424C-B8AF-98F5F8DC1A2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A5883592-2F60-4331-8441-13B6C6D7552E}"/>
              </a:ext>
            </a:extLst>
          </p:cNvPr>
          <p:cNvSpPr>
            <a:spLocks noGrp="1"/>
          </p:cNvSpPr>
          <p:nvPr>
            <p:ph type="sldNum" sz="quarter" idx="12"/>
          </p:nvPr>
        </p:nvSpPr>
        <p:spPr/>
        <p:txBody>
          <a:bodyPr/>
          <a:lstStyle/>
          <a:p>
            <a:fld id="{42EF6DC8-DA9C-4533-8A40-BB00A2545AF8}" type="slidenum">
              <a:rPr lang="en-CA" smtClean="0"/>
              <a:pPr/>
              <a:t>41</a:t>
            </a:fld>
            <a:endParaRPr lang="en-CA"/>
          </a:p>
        </p:txBody>
      </p:sp>
      <p:sp>
        <p:nvSpPr>
          <p:cNvPr id="7" name="Oval 6">
            <a:extLst>
              <a:ext uri="{FF2B5EF4-FFF2-40B4-BE49-F238E27FC236}">
                <a16:creationId xmlns:a16="http://schemas.microsoft.com/office/drawing/2014/main" id="{BE9505D5-9EA9-4B9D-96C3-03D7D35F613F}"/>
              </a:ext>
            </a:extLst>
          </p:cNvPr>
          <p:cNvSpPr/>
          <p:nvPr/>
        </p:nvSpPr>
        <p:spPr>
          <a:xfrm>
            <a:off x="2514853" y="2532773"/>
            <a:ext cx="914400" cy="914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A79C41E-AACB-4DA2-BBE0-F32FD17ECF6C}"/>
              </a:ext>
            </a:extLst>
          </p:cNvPr>
          <p:cNvSpPr/>
          <p:nvPr/>
        </p:nvSpPr>
        <p:spPr>
          <a:xfrm>
            <a:off x="2743453" y="2761373"/>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17E4EDD-4AFD-4FE8-97F8-88BA62E2DFDF}"/>
              </a:ext>
            </a:extLst>
          </p:cNvPr>
          <p:cNvSpPr/>
          <p:nvPr/>
        </p:nvSpPr>
        <p:spPr>
          <a:xfrm>
            <a:off x="5301399" y="2532773"/>
            <a:ext cx="914400" cy="914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D508F11-833F-4F07-ADBD-03FD999D54B4}"/>
              </a:ext>
            </a:extLst>
          </p:cNvPr>
          <p:cNvSpPr/>
          <p:nvPr/>
        </p:nvSpPr>
        <p:spPr>
          <a:xfrm>
            <a:off x="5529999" y="2761373"/>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E562314-73C6-4A9C-B58F-89685B00F47E}"/>
              </a:ext>
            </a:extLst>
          </p:cNvPr>
          <p:cNvSpPr/>
          <p:nvPr/>
        </p:nvSpPr>
        <p:spPr>
          <a:xfrm>
            <a:off x="2514853" y="4041396"/>
            <a:ext cx="914400" cy="914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9007CB4-8637-4CED-BFB4-C7D1FAC5EF70}"/>
              </a:ext>
            </a:extLst>
          </p:cNvPr>
          <p:cNvSpPr/>
          <p:nvPr/>
        </p:nvSpPr>
        <p:spPr>
          <a:xfrm>
            <a:off x="2743453" y="4269996"/>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4BC95B0-6F46-4088-9346-18414027509B}"/>
              </a:ext>
            </a:extLst>
          </p:cNvPr>
          <p:cNvSpPr/>
          <p:nvPr/>
        </p:nvSpPr>
        <p:spPr>
          <a:xfrm>
            <a:off x="5301399" y="4041396"/>
            <a:ext cx="914400" cy="914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DB10809-00D8-47BC-9E56-9011EFE4C89B}"/>
              </a:ext>
            </a:extLst>
          </p:cNvPr>
          <p:cNvSpPr/>
          <p:nvPr/>
        </p:nvSpPr>
        <p:spPr>
          <a:xfrm>
            <a:off x="5529999" y="4269996"/>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592F4E5-DD05-451B-9CF9-F60B3B9B10B9}"/>
              </a:ext>
            </a:extLst>
          </p:cNvPr>
          <p:cNvSpPr/>
          <p:nvPr/>
        </p:nvSpPr>
        <p:spPr>
          <a:xfrm>
            <a:off x="2514853" y="5550019"/>
            <a:ext cx="914400" cy="914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C0C8018-D9CC-4FCB-8469-1D9C1FD30751}"/>
              </a:ext>
            </a:extLst>
          </p:cNvPr>
          <p:cNvSpPr/>
          <p:nvPr/>
        </p:nvSpPr>
        <p:spPr>
          <a:xfrm>
            <a:off x="2743453" y="5778619"/>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DC8E302-7F65-4B7F-8560-D409246EA397}"/>
              </a:ext>
            </a:extLst>
          </p:cNvPr>
          <p:cNvSpPr/>
          <p:nvPr/>
        </p:nvSpPr>
        <p:spPr>
          <a:xfrm>
            <a:off x="5301399" y="5550019"/>
            <a:ext cx="914400" cy="914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4FC69BD-B0C7-4965-BE1A-5A99A4EE00E1}"/>
              </a:ext>
            </a:extLst>
          </p:cNvPr>
          <p:cNvSpPr/>
          <p:nvPr/>
        </p:nvSpPr>
        <p:spPr>
          <a:xfrm>
            <a:off x="5529999" y="5778619"/>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EB4A2E2-634C-45E0-999D-85C718090287}"/>
              </a:ext>
            </a:extLst>
          </p:cNvPr>
          <p:cNvSpPr/>
          <p:nvPr/>
        </p:nvSpPr>
        <p:spPr>
          <a:xfrm>
            <a:off x="2919369" y="294453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29D1B20-F5A6-4EB3-AD95-D700B2EA52EC}"/>
              </a:ext>
            </a:extLst>
          </p:cNvPr>
          <p:cNvSpPr/>
          <p:nvPr/>
        </p:nvSpPr>
        <p:spPr>
          <a:xfrm>
            <a:off x="2954323" y="298787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7D9B946-9F53-40C3-B845-7A9A6516DBC7}"/>
              </a:ext>
            </a:extLst>
          </p:cNvPr>
          <p:cNvSpPr/>
          <p:nvPr/>
        </p:nvSpPr>
        <p:spPr>
          <a:xfrm>
            <a:off x="2955721" y="293894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A1B1370-C665-4B51-A346-78BFDF10397A}"/>
              </a:ext>
            </a:extLst>
          </p:cNvPr>
          <p:cNvSpPr/>
          <p:nvPr/>
        </p:nvSpPr>
        <p:spPr>
          <a:xfrm>
            <a:off x="5616432" y="289000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E28DD3B-0851-484F-8922-D2E7115999E2}"/>
              </a:ext>
            </a:extLst>
          </p:cNvPr>
          <p:cNvSpPr/>
          <p:nvPr/>
        </p:nvSpPr>
        <p:spPr>
          <a:xfrm>
            <a:off x="5651386" y="310112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9699CB5-8AEE-4680-8439-0EF75F0958F5}"/>
              </a:ext>
            </a:extLst>
          </p:cNvPr>
          <p:cNvSpPr/>
          <p:nvPr/>
        </p:nvSpPr>
        <p:spPr>
          <a:xfrm>
            <a:off x="5845731" y="275018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8AD0D72-C7E5-4A4D-B4BC-151E9ED4695E}"/>
              </a:ext>
            </a:extLst>
          </p:cNvPr>
          <p:cNvSpPr/>
          <p:nvPr/>
        </p:nvSpPr>
        <p:spPr>
          <a:xfrm>
            <a:off x="5401061" y="446175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1E6AAF0-8DD6-4CE0-A678-2073626F2AB5}"/>
              </a:ext>
            </a:extLst>
          </p:cNvPr>
          <p:cNvSpPr/>
          <p:nvPr/>
        </p:nvSpPr>
        <p:spPr>
          <a:xfrm>
            <a:off x="5507797" y="479577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208D66-8411-42DB-8027-5C35F96EAEAE}"/>
              </a:ext>
            </a:extLst>
          </p:cNvPr>
          <p:cNvSpPr/>
          <p:nvPr/>
        </p:nvSpPr>
        <p:spPr>
          <a:xfrm>
            <a:off x="6043854" y="465001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B4290AD-9040-406D-9537-4D134247D381}"/>
              </a:ext>
            </a:extLst>
          </p:cNvPr>
          <p:cNvSpPr/>
          <p:nvPr/>
        </p:nvSpPr>
        <p:spPr>
          <a:xfrm>
            <a:off x="2905386" y="42947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A39F08A-DF80-41EB-8861-A2E08994A125}"/>
              </a:ext>
            </a:extLst>
          </p:cNvPr>
          <p:cNvSpPr/>
          <p:nvPr/>
        </p:nvSpPr>
        <p:spPr>
          <a:xfrm>
            <a:off x="2843867" y="4546833"/>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1B835AA-0181-4DCD-8080-760CDF549873}"/>
              </a:ext>
            </a:extLst>
          </p:cNvPr>
          <p:cNvSpPr/>
          <p:nvPr/>
        </p:nvSpPr>
        <p:spPr>
          <a:xfrm>
            <a:off x="2996826" y="444728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D68D731-EEFD-4445-8F4C-D069D192851F}"/>
              </a:ext>
            </a:extLst>
          </p:cNvPr>
          <p:cNvSpPr/>
          <p:nvPr/>
        </p:nvSpPr>
        <p:spPr>
          <a:xfrm>
            <a:off x="3172437" y="570591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FC5AFFE-B535-4C46-8F1D-374BAFDDD7A8}"/>
              </a:ext>
            </a:extLst>
          </p:cNvPr>
          <p:cNvSpPr/>
          <p:nvPr/>
        </p:nvSpPr>
        <p:spPr>
          <a:xfrm>
            <a:off x="3207391" y="574925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66F9533-7536-476C-B2D2-2E6B84CB7CC5}"/>
              </a:ext>
            </a:extLst>
          </p:cNvPr>
          <p:cNvSpPr/>
          <p:nvPr/>
        </p:nvSpPr>
        <p:spPr>
          <a:xfrm>
            <a:off x="3208789" y="570032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537FF90-1B48-44D8-A9FB-7F58356E43D1}"/>
              </a:ext>
            </a:extLst>
          </p:cNvPr>
          <p:cNvSpPr/>
          <p:nvPr/>
        </p:nvSpPr>
        <p:spPr>
          <a:xfrm>
            <a:off x="5869500" y="565138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F3A622A-138D-47BB-9864-168FFBF01CC1}"/>
              </a:ext>
            </a:extLst>
          </p:cNvPr>
          <p:cNvSpPr/>
          <p:nvPr/>
        </p:nvSpPr>
        <p:spPr>
          <a:xfrm>
            <a:off x="5802700" y="580246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F3BC82C-4212-4B82-AEEF-B21833C4C2BA}"/>
              </a:ext>
            </a:extLst>
          </p:cNvPr>
          <p:cNvSpPr/>
          <p:nvPr/>
        </p:nvSpPr>
        <p:spPr>
          <a:xfrm>
            <a:off x="6089574" y="580698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64441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6ABC6-89E1-05C1-5D8B-393B80E4A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CE2D60-98CF-E543-0EE6-FAAD3735505F}"/>
              </a:ext>
            </a:extLst>
          </p:cNvPr>
          <p:cNvSpPr>
            <a:spLocks noGrp="1"/>
          </p:cNvSpPr>
          <p:nvPr>
            <p:ph type="title"/>
          </p:nvPr>
        </p:nvSpPr>
        <p:spPr/>
        <p:txBody>
          <a:bodyPr/>
          <a:lstStyle/>
          <a:p>
            <a:r>
              <a:rPr lang="en-US" dirty="0"/>
              <a:t>Precision versus accuracy</a:t>
            </a:r>
          </a:p>
        </p:txBody>
      </p:sp>
      <p:sp>
        <p:nvSpPr>
          <p:cNvPr id="3" name="Content Placeholder 2">
            <a:extLst>
              <a:ext uri="{FF2B5EF4-FFF2-40B4-BE49-F238E27FC236}">
                <a16:creationId xmlns:a16="http://schemas.microsoft.com/office/drawing/2014/main" id="{55F21214-BFB4-88B9-7286-0451B65EFC61}"/>
              </a:ext>
            </a:extLst>
          </p:cNvPr>
          <p:cNvSpPr>
            <a:spLocks noGrp="1"/>
          </p:cNvSpPr>
          <p:nvPr>
            <p:ph idx="1"/>
          </p:nvPr>
        </p:nvSpPr>
        <p:spPr/>
        <p:txBody>
          <a:bodyPr/>
          <a:lstStyle/>
          <a:p>
            <a:r>
              <a:rPr lang="en-US" dirty="0"/>
              <a:t>“Precision” refers to the degree of consistency or repeatability in measurements or system outputs, indicating how closely repeated measurements or operations agree with each other</a:t>
            </a:r>
          </a:p>
          <a:p>
            <a:pPr lvl="1"/>
            <a:r>
              <a:rPr lang="en-US" dirty="0"/>
              <a:t>A ruler is less precise than a micrometer</a:t>
            </a:r>
          </a:p>
          <a:p>
            <a:endParaRPr lang="en-US" dirty="0"/>
          </a:p>
          <a:p>
            <a:r>
              <a:rPr lang="en-US" dirty="0"/>
              <a:t>“Accuracy” refers to the degree to which a measurement or system output matches the true or accepted value of the quantity being measured.</a:t>
            </a:r>
          </a:p>
        </p:txBody>
      </p:sp>
      <p:sp>
        <p:nvSpPr>
          <p:cNvPr id="4" name="Footer Placeholder 3">
            <a:extLst>
              <a:ext uri="{FF2B5EF4-FFF2-40B4-BE49-F238E27FC236}">
                <a16:creationId xmlns:a16="http://schemas.microsoft.com/office/drawing/2014/main" id="{4D8EC267-7C95-6B98-146A-6C60493E20FC}"/>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E3722AE8-9E54-23EA-C99E-CD47DF5ABF7D}"/>
              </a:ext>
            </a:extLst>
          </p:cNvPr>
          <p:cNvSpPr>
            <a:spLocks noGrp="1"/>
          </p:cNvSpPr>
          <p:nvPr>
            <p:ph type="sldNum" sz="quarter" idx="12"/>
          </p:nvPr>
        </p:nvSpPr>
        <p:spPr/>
        <p:txBody>
          <a:bodyPr/>
          <a:lstStyle/>
          <a:p>
            <a:fld id="{42EF6DC8-DA9C-4533-8A40-BB00A2545AF8}" type="slidenum">
              <a:rPr lang="en-CA" smtClean="0"/>
              <a:pPr/>
              <a:t>42</a:t>
            </a:fld>
            <a:endParaRPr lang="en-CA"/>
          </a:p>
        </p:txBody>
      </p:sp>
    </p:spTree>
    <p:custDataLst>
      <p:tags r:id="rId1"/>
    </p:custDataLst>
    <p:extLst>
      <p:ext uri="{BB962C8B-B14F-4D97-AF65-F5344CB8AC3E}">
        <p14:creationId xmlns:p14="http://schemas.microsoft.com/office/powerpoint/2010/main" val="3582410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99950-7719-67F2-3BF0-36F3733C4AE8}"/>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0F3A9A8F-3E7D-068A-9FBA-B334B49794EC}"/>
              </a:ext>
            </a:extLst>
          </p:cNvPr>
          <p:cNvSpPr/>
          <p:nvPr/>
        </p:nvSpPr>
        <p:spPr>
          <a:xfrm>
            <a:off x="457200" y="3088246"/>
            <a:ext cx="7997968" cy="26224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B29863-4EAD-3A4C-078D-C04B202818DF}"/>
              </a:ext>
            </a:extLst>
          </p:cNvPr>
          <p:cNvSpPr>
            <a:spLocks noGrp="1"/>
          </p:cNvSpPr>
          <p:nvPr>
            <p:ph type="title"/>
          </p:nvPr>
        </p:nvSpPr>
        <p:spPr/>
        <p:txBody>
          <a:bodyPr/>
          <a:lstStyle/>
          <a:p>
            <a:r>
              <a:rPr lang="en-US" dirty="0"/>
              <a:t>Precision versus accuracy</a:t>
            </a:r>
          </a:p>
        </p:txBody>
      </p:sp>
      <p:sp>
        <p:nvSpPr>
          <p:cNvPr id="3" name="Content Placeholder 2">
            <a:extLst>
              <a:ext uri="{FF2B5EF4-FFF2-40B4-BE49-F238E27FC236}">
                <a16:creationId xmlns:a16="http://schemas.microsoft.com/office/drawing/2014/main" id="{8616EDA8-F99F-5119-6CA5-A51E5DE54E19}"/>
              </a:ext>
            </a:extLst>
          </p:cNvPr>
          <p:cNvSpPr>
            <a:spLocks noGrp="1"/>
          </p:cNvSpPr>
          <p:nvPr>
            <p:ph idx="1"/>
          </p:nvPr>
        </p:nvSpPr>
        <p:spPr/>
        <p:txBody>
          <a:bodyPr/>
          <a:lstStyle/>
          <a:p>
            <a:r>
              <a:rPr lang="en-US" dirty="0"/>
              <a:t>Suppose you have a sensor reading an analog signal</a:t>
            </a:r>
          </a:p>
          <a:p>
            <a:pPr lvl="1"/>
            <a:r>
              <a:rPr lang="en-US" dirty="0"/>
              <a:t>These readings are from a sensor that is reasonably </a:t>
            </a:r>
            <a:br>
              <a:rPr lang="en-US" dirty="0"/>
            </a:br>
            <a:r>
              <a:rPr lang="en-US" dirty="0"/>
              <a:t>precise and the readings are accurate</a:t>
            </a:r>
          </a:p>
          <a:p>
            <a:pPr lvl="1"/>
            <a:endParaRPr lang="en-US" dirty="0"/>
          </a:p>
        </p:txBody>
      </p:sp>
      <p:sp>
        <p:nvSpPr>
          <p:cNvPr id="4" name="Footer Placeholder 3">
            <a:extLst>
              <a:ext uri="{FF2B5EF4-FFF2-40B4-BE49-F238E27FC236}">
                <a16:creationId xmlns:a16="http://schemas.microsoft.com/office/drawing/2014/main" id="{A6C2985A-530D-1521-6ABB-EADD79BF2CAB}"/>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591C2D6D-4DBB-F659-1CB1-055E7143A18E}"/>
              </a:ext>
            </a:extLst>
          </p:cNvPr>
          <p:cNvSpPr>
            <a:spLocks noGrp="1"/>
          </p:cNvSpPr>
          <p:nvPr>
            <p:ph type="sldNum" sz="quarter" idx="12"/>
          </p:nvPr>
        </p:nvSpPr>
        <p:spPr/>
        <p:txBody>
          <a:bodyPr/>
          <a:lstStyle/>
          <a:p>
            <a:fld id="{42EF6DC8-DA9C-4533-8A40-BB00A2545AF8}" type="slidenum">
              <a:rPr lang="en-CA" smtClean="0"/>
              <a:pPr/>
              <a:t>43</a:t>
            </a:fld>
            <a:endParaRPr lang="en-CA"/>
          </a:p>
        </p:txBody>
      </p:sp>
      <p:pic>
        <p:nvPicPr>
          <p:cNvPr id="36" name="Picture 35">
            <a:extLst>
              <a:ext uri="{FF2B5EF4-FFF2-40B4-BE49-F238E27FC236}">
                <a16:creationId xmlns:a16="http://schemas.microsoft.com/office/drawing/2014/main" id="{2690BDBD-48C7-EFED-68E1-8A7E1F115D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76385"/>
            <a:ext cx="7997968" cy="1395986"/>
          </a:xfrm>
          <a:prstGeom prst="rect">
            <a:avLst/>
          </a:prstGeom>
          <a:noFill/>
          <a:ln>
            <a:noFill/>
          </a:ln>
        </p:spPr>
      </p:pic>
      <p:cxnSp>
        <p:nvCxnSpPr>
          <p:cNvPr id="39" name="Straight Connector 38">
            <a:extLst>
              <a:ext uri="{FF2B5EF4-FFF2-40B4-BE49-F238E27FC236}">
                <a16:creationId xmlns:a16="http://schemas.microsoft.com/office/drawing/2014/main" id="{136B3B44-4C82-4534-22D8-D1EF2DF4A672}"/>
              </a:ext>
            </a:extLst>
          </p:cNvPr>
          <p:cNvCxnSpPr>
            <a:endCxn id="36" idx="3"/>
          </p:cNvCxnSpPr>
          <p:nvPr/>
        </p:nvCxnSpPr>
        <p:spPr>
          <a:xfrm>
            <a:off x="457200" y="4274378"/>
            <a:ext cx="7997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90577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69C83-2BA6-1B71-A82B-D54481B0BE92}"/>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3BB8460D-76E7-7DF4-BDD7-31048ED46C55}"/>
              </a:ext>
            </a:extLst>
          </p:cNvPr>
          <p:cNvSpPr/>
          <p:nvPr/>
        </p:nvSpPr>
        <p:spPr>
          <a:xfrm>
            <a:off x="457200" y="3088246"/>
            <a:ext cx="7997968" cy="26224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7B4230C-C358-165F-EDEA-7597B1B0EA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63450"/>
            <a:ext cx="7997968" cy="1591060"/>
          </a:xfrm>
          <a:prstGeom prst="rect">
            <a:avLst/>
          </a:prstGeom>
          <a:noFill/>
          <a:ln>
            <a:noFill/>
          </a:ln>
        </p:spPr>
      </p:pic>
      <p:sp>
        <p:nvSpPr>
          <p:cNvPr id="2" name="Title 1">
            <a:extLst>
              <a:ext uri="{FF2B5EF4-FFF2-40B4-BE49-F238E27FC236}">
                <a16:creationId xmlns:a16="http://schemas.microsoft.com/office/drawing/2014/main" id="{DD6AFBC1-EC3A-63F9-68F7-31BD4AF9D5BA}"/>
              </a:ext>
            </a:extLst>
          </p:cNvPr>
          <p:cNvSpPr>
            <a:spLocks noGrp="1"/>
          </p:cNvSpPr>
          <p:nvPr>
            <p:ph type="title"/>
          </p:nvPr>
        </p:nvSpPr>
        <p:spPr/>
        <p:txBody>
          <a:bodyPr/>
          <a:lstStyle/>
          <a:p>
            <a:r>
              <a:rPr lang="en-US" dirty="0"/>
              <a:t>Precision versus accuracy</a:t>
            </a:r>
          </a:p>
        </p:txBody>
      </p:sp>
      <p:sp>
        <p:nvSpPr>
          <p:cNvPr id="3" name="Content Placeholder 2">
            <a:extLst>
              <a:ext uri="{FF2B5EF4-FFF2-40B4-BE49-F238E27FC236}">
                <a16:creationId xmlns:a16="http://schemas.microsoft.com/office/drawing/2014/main" id="{982C7468-4B8A-FA47-1099-96AAE18A12AA}"/>
              </a:ext>
            </a:extLst>
          </p:cNvPr>
          <p:cNvSpPr>
            <a:spLocks noGrp="1"/>
          </p:cNvSpPr>
          <p:nvPr>
            <p:ph idx="1"/>
          </p:nvPr>
        </p:nvSpPr>
        <p:spPr>
          <a:xfrm>
            <a:off x="457200" y="1600200"/>
            <a:ext cx="8522898" cy="4525963"/>
          </a:xfrm>
        </p:spPr>
        <p:txBody>
          <a:bodyPr/>
          <a:lstStyle/>
          <a:p>
            <a:r>
              <a:rPr lang="en-US" dirty="0"/>
              <a:t>Suppose you have a sensor reading an analog signal</a:t>
            </a:r>
          </a:p>
          <a:p>
            <a:pPr lvl="1"/>
            <a:r>
              <a:rPr lang="en-US" dirty="0"/>
              <a:t>If the sensor is not correctly calibrated, the sensor is still precise,</a:t>
            </a:r>
            <a:br>
              <a:rPr lang="en-US" dirty="0"/>
            </a:br>
            <a:r>
              <a:rPr lang="en-US" dirty="0"/>
              <a:t>		but the readings are no longer accurate</a:t>
            </a:r>
          </a:p>
          <a:p>
            <a:pPr lvl="1"/>
            <a:endParaRPr lang="en-US" dirty="0"/>
          </a:p>
        </p:txBody>
      </p:sp>
      <p:sp>
        <p:nvSpPr>
          <p:cNvPr id="4" name="Footer Placeholder 3">
            <a:extLst>
              <a:ext uri="{FF2B5EF4-FFF2-40B4-BE49-F238E27FC236}">
                <a16:creationId xmlns:a16="http://schemas.microsoft.com/office/drawing/2014/main" id="{E651F446-ED79-DE29-6674-CFA84950EEDC}"/>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126F6D85-12A6-78D0-1593-93CEA6B7C12E}"/>
              </a:ext>
            </a:extLst>
          </p:cNvPr>
          <p:cNvSpPr>
            <a:spLocks noGrp="1"/>
          </p:cNvSpPr>
          <p:nvPr>
            <p:ph type="sldNum" sz="quarter" idx="12"/>
          </p:nvPr>
        </p:nvSpPr>
        <p:spPr/>
        <p:txBody>
          <a:bodyPr/>
          <a:lstStyle/>
          <a:p>
            <a:fld id="{42EF6DC8-DA9C-4533-8A40-BB00A2545AF8}" type="slidenum">
              <a:rPr lang="en-CA" smtClean="0"/>
              <a:pPr/>
              <a:t>44</a:t>
            </a:fld>
            <a:endParaRPr lang="en-CA"/>
          </a:p>
        </p:txBody>
      </p:sp>
      <p:cxnSp>
        <p:nvCxnSpPr>
          <p:cNvPr id="39" name="Straight Connector 38">
            <a:extLst>
              <a:ext uri="{FF2B5EF4-FFF2-40B4-BE49-F238E27FC236}">
                <a16:creationId xmlns:a16="http://schemas.microsoft.com/office/drawing/2014/main" id="{B840A8B6-D8AF-BEC7-4DE3-797851F901E6}"/>
              </a:ext>
            </a:extLst>
          </p:cNvPr>
          <p:cNvCxnSpPr>
            <a:cxnSpLocks/>
          </p:cNvCxnSpPr>
          <p:nvPr/>
        </p:nvCxnSpPr>
        <p:spPr>
          <a:xfrm>
            <a:off x="457200" y="4274378"/>
            <a:ext cx="7997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76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E3BA8-E724-287E-2221-C0B0EC1CFD7D}"/>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2EF25C62-794D-4FDD-C65E-FE5CFD1CB6E0}"/>
              </a:ext>
            </a:extLst>
          </p:cNvPr>
          <p:cNvSpPr/>
          <p:nvPr/>
        </p:nvSpPr>
        <p:spPr>
          <a:xfrm>
            <a:off x="457200" y="3088246"/>
            <a:ext cx="7997968" cy="26224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0A31D-80F6-DE18-7936-BF79792DB397}"/>
              </a:ext>
            </a:extLst>
          </p:cNvPr>
          <p:cNvSpPr>
            <a:spLocks noGrp="1"/>
          </p:cNvSpPr>
          <p:nvPr>
            <p:ph type="title"/>
          </p:nvPr>
        </p:nvSpPr>
        <p:spPr/>
        <p:txBody>
          <a:bodyPr/>
          <a:lstStyle/>
          <a:p>
            <a:r>
              <a:rPr lang="en-US" dirty="0"/>
              <a:t>Precision versus accuracy</a:t>
            </a:r>
          </a:p>
        </p:txBody>
      </p:sp>
      <p:sp>
        <p:nvSpPr>
          <p:cNvPr id="3" name="Content Placeholder 2">
            <a:extLst>
              <a:ext uri="{FF2B5EF4-FFF2-40B4-BE49-F238E27FC236}">
                <a16:creationId xmlns:a16="http://schemas.microsoft.com/office/drawing/2014/main" id="{5EE55C3B-1FBC-51E8-6CE1-63E0E3AE2F58}"/>
              </a:ext>
            </a:extLst>
          </p:cNvPr>
          <p:cNvSpPr>
            <a:spLocks noGrp="1"/>
          </p:cNvSpPr>
          <p:nvPr>
            <p:ph idx="1"/>
          </p:nvPr>
        </p:nvSpPr>
        <p:spPr>
          <a:xfrm>
            <a:off x="457200" y="1600200"/>
            <a:ext cx="8522898" cy="4525963"/>
          </a:xfrm>
        </p:spPr>
        <p:txBody>
          <a:bodyPr/>
          <a:lstStyle/>
          <a:p>
            <a:r>
              <a:rPr lang="en-US" dirty="0"/>
              <a:t>Suppose you have a sensor reading an analog signal</a:t>
            </a:r>
          </a:p>
          <a:p>
            <a:pPr lvl="1"/>
            <a:r>
              <a:rPr lang="en-US" dirty="0"/>
              <a:t>You can spend less money and purchase a less precise sensor</a:t>
            </a:r>
          </a:p>
          <a:p>
            <a:pPr lvl="1"/>
            <a:r>
              <a:rPr lang="en-US" dirty="0"/>
              <a:t>These readings are still as accurate as you can expect…</a:t>
            </a:r>
          </a:p>
          <a:p>
            <a:pPr lvl="1"/>
            <a:endParaRPr lang="en-US" dirty="0"/>
          </a:p>
        </p:txBody>
      </p:sp>
      <p:sp>
        <p:nvSpPr>
          <p:cNvPr id="4" name="Footer Placeholder 3">
            <a:extLst>
              <a:ext uri="{FF2B5EF4-FFF2-40B4-BE49-F238E27FC236}">
                <a16:creationId xmlns:a16="http://schemas.microsoft.com/office/drawing/2014/main" id="{60A147E3-E5F6-D376-6149-A27B9ED7DB3A}"/>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2D637247-5D30-F056-357E-8A66C6B3E948}"/>
              </a:ext>
            </a:extLst>
          </p:cNvPr>
          <p:cNvSpPr>
            <a:spLocks noGrp="1"/>
          </p:cNvSpPr>
          <p:nvPr>
            <p:ph type="sldNum" sz="quarter" idx="12"/>
          </p:nvPr>
        </p:nvSpPr>
        <p:spPr/>
        <p:txBody>
          <a:bodyPr/>
          <a:lstStyle/>
          <a:p>
            <a:fld id="{42EF6DC8-DA9C-4533-8A40-BB00A2545AF8}" type="slidenum">
              <a:rPr lang="en-CA" smtClean="0"/>
              <a:pPr/>
              <a:t>45</a:t>
            </a:fld>
            <a:endParaRPr lang="en-CA"/>
          </a:p>
        </p:txBody>
      </p:sp>
      <p:cxnSp>
        <p:nvCxnSpPr>
          <p:cNvPr id="39" name="Straight Connector 38">
            <a:extLst>
              <a:ext uri="{FF2B5EF4-FFF2-40B4-BE49-F238E27FC236}">
                <a16:creationId xmlns:a16="http://schemas.microsoft.com/office/drawing/2014/main" id="{13D8F4A0-232C-9938-1680-6C7BF5D19585}"/>
              </a:ext>
            </a:extLst>
          </p:cNvPr>
          <p:cNvCxnSpPr>
            <a:cxnSpLocks/>
          </p:cNvCxnSpPr>
          <p:nvPr/>
        </p:nvCxnSpPr>
        <p:spPr>
          <a:xfrm>
            <a:off x="457200" y="4274378"/>
            <a:ext cx="7997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30664C5-8A12-21F3-5C2D-88149A4404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49862"/>
            <a:ext cx="7997968" cy="1700788"/>
          </a:xfrm>
          <a:prstGeom prst="rect">
            <a:avLst/>
          </a:prstGeom>
          <a:noFill/>
          <a:ln>
            <a:noFill/>
          </a:ln>
        </p:spPr>
      </p:pic>
    </p:spTree>
    <p:custDataLst>
      <p:tags r:id="rId1"/>
    </p:custDataLst>
    <p:extLst>
      <p:ext uri="{BB962C8B-B14F-4D97-AF65-F5344CB8AC3E}">
        <p14:creationId xmlns:p14="http://schemas.microsoft.com/office/powerpoint/2010/main" val="2417879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466E0-3D15-8097-B475-A9E646399E63}"/>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6E3F7862-CCCF-2F7E-0904-F84BEC604A93}"/>
              </a:ext>
            </a:extLst>
          </p:cNvPr>
          <p:cNvSpPr/>
          <p:nvPr/>
        </p:nvSpPr>
        <p:spPr>
          <a:xfrm>
            <a:off x="457200" y="3088246"/>
            <a:ext cx="7997968" cy="26224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FA7D60-E338-DD7D-A58D-3FFA2071EE2A}"/>
              </a:ext>
            </a:extLst>
          </p:cNvPr>
          <p:cNvSpPr>
            <a:spLocks noGrp="1"/>
          </p:cNvSpPr>
          <p:nvPr>
            <p:ph type="title"/>
          </p:nvPr>
        </p:nvSpPr>
        <p:spPr/>
        <p:txBody>
          <a:bodyPr/>
          <a:lstStyle/>
          <a:p>
            <a:r>
              <a:rPr lang="en-US" dirty="0"/>
              <a:t>Precision versus accuracy</a:t>
            </a:r>
          </a:p>
        </p:txBody>
      </p:sp>
      <p:sp>
        <p:nvSpPr>
          <p:cNvPr id="3" name="Content Placeholder 2">
            <a:extLst>
              <a:ext uri="{FF2B5EF4-FFF2-40B4-BE49-F238E27FC236}">
                <a16:creationId xmlns:a16="http://schemas.microsoft.com/office/drawing/2014/main" id="{ADCA758D-2C92-61BC-6DFF-A84F22872CA7}"/>
              </a:ext>
            </a:extLst>
          </p:cNvPr>
          <p:cNvSpPr>
            <a:spLocks noGrp="1"/>
          </p:cNvSpPr>
          <p:nvPr>
            <p:ph idx="1"/>
          </p:nvPr>
        </p:nvSpPr>
        <p:spPr>
          <a:xfrm>
            <a:off x="457200" y="1600200"/>
            <a:ext cx="8522898" cy="4525963"/>
          </a:xfrm>
        </p:spPr>
        <p:txBody>
          <a:bodyPr/>
          <a:lstStyle/>
          <a:p>
            <a:r>
              <a:rPr lang="en-US" dirty="0"/>
              <a:t>Suppose you have a sensor reading an analog signal</a:t>
            </a:r>
          </a:p>
          <a:p>
            <a:pPr lvl="1"/>
            <a:r>
              <a:rPr lang="en-US" dirty="0"/>
              <a:t>Again, a less-precise sensor can also be poorly calibrated,</a:t>
            </a:r>
            <a:br>
              <a:rPr lang="en-US" dirty="0"/>
            </a:br>
            <a:r>
              <a:rPr lang="en-US" dirty="0"/>
              <a:t>	resulting in less accurate readings than may be possible</a:t>
            </a:r>
          </a:p>
          <a:p>
            <a:pPr lvl="1"/>
            <a:endParaRPr lang="en-US" dirty="0"/>
          </a:p>
        </p:txBody>
      </p:sp>
      <p:sp>
        <p:nvSpPr>
          <p:cNvPr id="4" name="Footer Placeholder 3">
            <a:extLst>
              <a:ext uri="{FF2B5EF4-FFF2-40B4-BE49-F238E27FC236}">
                <a16:creationId xmlns:a16="http://schemas.microsoft.com/office/drawing/2014/main" id="{6BF33AF2-8746-A74B-6183-E596B0F1FADF}"/>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13188363-4544-CC94-CBA7-633CD03D445A}"/>
              </a:ext>
            </a:extLst>
          </p:cNvPr>
          <p:cNvSpPr>
            <a:spLocks noGrp="1"/>
          </p:cNvSpPr>
          <p:nvPr>
            <p:ph type="sldNum" sz="quarter" idx="12"/>
          </p:nvPr>
        </p:nvSpPr>
        <p:spPr/>
        <p:txBody>
          <a:bodyPr/>
          <a:lstStyle/>
          <a:p>
            <a:fld id="{42EF6DC8-DA9C-4533-8A40-BB00A2545AF8}" type="slidenum">
              <a:rPr lang="en-CA" smtClean="0"/>
              <a:pPr/>
              <a:t>46</a:t>
            </a:fld>
            <a:endParaRPr lang="en-CA"/>
          </a:p>
        </p:txBody>
      </p:sp>
      <p:cxnSp>
        <p:nvCxnSpPr>
          <p:cNvPr id="39" name="Straight Connector 38">
            <a:extLst>
              <a:ext uri="{FF2B5EF4-FFF2-40B4-BE49-F238E27FC236}">
                <a16:creationId xmlns:a16="http://schemas.microsoft.com/office/drawing/2014/main" id="{30DF5D33-C58D-8551-25FD-D2CAC75BF183}"/>
              </a:ext>
            </a:extLst>
          </p:cNvPr>
          <p:cNvCxnSpPr>
            <a:cxnSpLocks/>
          </p:cNvCxnSpPr>
          <p:nvPr/>
        </p:nvCxnSpPr>
        <p:spPr>
          <a:xfrm>
            <a:off x="457200" y="4274378"/>
            <a:ext cx="7997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FA8F5D9-8EB3-B0B2-D110-16ECC4E550C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59705"/>
            <a:ext cx="7997968" cy="1731268"/>
          </a:xfrm>
          <a:prstGeom prst="rect">
            <a:avLst/>
          </a:prstGeom>
          <a:noFill/>
          <a:ln>
            <a:noFill/>
          </a:ln>
        </p:spPr>
      </p:pic>
    </p:spTree>
    <p:custDataLst>
      <p:tags r:id="rId1"/>
    </p:custDataLst>
    <p:extLst>
      <p:ext uri="{BB962C8B-B14F-4D97-AF65-F5344CB8AC3E}">
        <p14:creationId xmlns:p14="http://schemas.microsoft.com/office/powerpoint/2010/main" val="2259075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BEE22-2846-A289-CDEA-15F16FB20A80}"/>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1FE59028-CAF1-7ABB-FB26-7E35A99F47D4}"/>
              </a:ext>
            </a:extLst>
          </p:cNvPr>
          <p:cNvSpPr/>
          <p:nvPr/>
        </p:nvSpPr>
        <p:spPr>
          <a:xfrm>
            <a:off x="457200" y="3088246"/>
            <a:ext cx="7997968" cy="26224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DBE47-4429-2068-334D-40025F4CE588}"/>
              </a:ext>
            </a:extLst>
          </p:cNvPr>
          <p:cNvSpPr>
            <a:spLocks noGrp="1"/>
          </p:cNvSpPr>
          <p:nvPr>
            <p:ph type="title"/>
          </p:nvPr>
        </p:nvSpPr>
        <p:spPr/>
        <p:txBody>
          <a:bodyPr/>
          <a:lstStyle/>
          <a:p>
            <a:r>
              <a:rPr lang="en-US" dirty="0"/>
              <a:t>Precision versus accuracy</a:t>
            </a:r>
          </a:p>
        </p:txBody>
      </p:sp>
      <p:sp>
        <p:nvSpPr>
          <p:cNvPr id="3" name="Content Placeholder 2">
            <a:extLst>
              <a:ext uri="{FF2B5EF4-FFF2-40B4-BE49-F238E27FC236}">
                <a16:creationId xmlns:a16="http://schemas.microsoft.com/office/drawing/2014/main" id="{85D91925-173C-6675-C620-46B68AC3244F}"/>
              </a:ext>
            </a:extLst>
          </p:cNvPr>
          <p:cNvSpPr>
            <a:spLocks noGrp="1"/>
          </p:cNvSpPr>
          <p:nvPr>
            <p:ph idx="1"/>
          </p:nvPr>
        </p:nvSpPr>
        <p:spPr>
          <a:xfrm>
            <a:off x="457200" y="1600200"/>
            <a:ext cx="8522898" cy="4525963"/>
          </a:xfrm>
        </p:spPr>
        <p:txBody>
          <a:bodyPr/>
          <a:lstStyle/>
          <a:p>
            <a:r>
              <a:rPr lang="en-US" dirty="0"/>
              <a:t>Suppose you have a sensor reading an analog signal</a:t>
            </a:r>
          </a:p>
          <a:p>
            <a:pPr lvl="1"/>
            <a:r>
              <a:rPr lang="en-US" dirty="0"/>
              <a:t>A precise sessor with accurate readings may be made less</a:t>
            </a:r>
            <a:br>
              <a:rPr lang="en-US" dirty="0"/>
            </a:br>
            <a:r>
              <a:rPr lang="en-US" dirty="0"/>
              <a:t>accurate if the sensor is subject to an electric or mechanical shock</a:t>
            </a:r>
          </a:p>
          <a:p>
            <a:pPr lvl="1"/>
            <a:endParaRPr lang="en-US" dirty="0"/>
          </a:p>
        </p:txBody>
      </p:sp>
      <p:sp>
        <p:nvSpPr>
          <p:cNvPr id="4" name="Footer Placeholder 3">
            <a:extLst>
              <a:ext uri="{FF2B5EF4-FFF2-40B4-BE49-F238E27FC236}">
                <a16:creationId xmlns:a16="http://schemas.microsoft.com/office/drawing/2014/main" id="{A8105934-B58F-1FFC-0A92-F5E0C0AE346D}"/>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598BE484-8B58-3320-6B47-AD32DD2B6EA8}"/>
              </a:ext>
            </a:extLst>
          </p:cNvPr>
          <p:cNvSpPr>
            <a:spLocks noGrp="1"/>
          </p:cNvSpPr>
          <p:nvPr>
            <p:ph type="sldNum" sz="quarter" idx="12"/>
          </p:nvPr>
        </p:nvSpPr>
        <p:spPr/>
        <p:txBody>
          <a:bodyPr/>
          <a:lstStyle/>
          <a:p>
            <a:fld id="{42EF6DC8-DA9C-4533-8A40-BB00A2545AF8}" type="slidenum">
              <a:rPr lang="en-CA" smtClean="0"/>
              <a:pPr/>
              <a:t>47</a:t>
            </a:fld>
            <a:endParaRPr lang="en-CA"/>
          </a:p>
        </p:txBody>
      </p:sp>
      <p:cxnSp>
        <p:nvCxnSpPr>
          <p:cNvPr id="39" name="Straight Connector 38">
            <a:extLst>
              <a:ext uri="{FF2B5EF4-FFF2-40B4-BE49-F238E27FC236}">
                <a16:creationId xmlns:a16="http://schemas.microsoft.com/office/drawing/2014/main" id="{309C96E0-2602-E3D4-44C6-34DCE54DD07B}"/>
              </a:ext>
            </a:extLst>
          </p:cNvPr>
          <p:cNvCxnSpPr>
            <a:cxnSpLocks/>
          </p:cNvCxnSpPr>
          <p:nvPr/>
        </p:nvCxnSpPr>
        <p:spPr>
          <a:xfrm>
            <a:off x="457200" y="4274378"/>
            <a:ext cx="7997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793E8E-2218-F46B-A5A6-136F1236DE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75128"/>
            <a:ext cx="7997968" cy="1609348"/>
          </a:xfrm>
          <a:prstGeom prst="rect">
            <a:avLst/>
          </a:prstGeom>
          <a:noFill/>
          <a:ln>
            <a:noFill/>
          </a:ln>
        </p:spPr>
      </p:pic>
    </p:spTree>
    <p:custDataLst>
      <p:tags r:id="rId1"/>
    </p:custDataLst>
    <p:extLst>
      <p:ext uri="{BB962C8B-B14F-4D97-AF65-F5344CB8AC3E}">
        <p14:creationId xmlns:p14="http://schemas.microsoft.com/office/powerpoint/2010/main" val="2789416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FF4A0-9AA0-E966-0396-128624CE3C1D}"/>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C407AFB2-66CD-287A-5D5E-A87111F8F937}"/>
              </a:ext>
            </a:extLst>
          </p:cNvPr>
          <p:cNvSpPr/>
          <p:nvPr/>
        </p:nvSpPr>
        <p:spPr>
          <a:xfrm>
            <a:off x="457200" y="3088246"/>
            <a:ext cx="7997968" cy="26224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27715B3-5AEC-3C07-8525-803CF22A6C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75128"/>
            <a:ext cx="7997968" cy="1524004"/>
          </a:xfrm>
          <a:prstGeom prst="rect">
            <a:avLst/>
          </a:prstGeom>
          <a:noFill/>
          <a:ln>
            <a:noFill/>
          </a:ln>
        </p:spPr>
      </p:pic>
      <p:sp>
        <p:nvSpPr>
          <p:cNvPr id="2" name="Title 1">
            <a:extLst>
              <a:ext uri="{FF2B5EF4-FFF2-40B4-BE49-F238E27FC236}">
                <a16:creationId xmlns:a16="http://schemas.microsoft.com/office/drawing/2014/main" id="{1AE4DD15-B3C5-0212-B575-54D768B1751D}"/>
              </a:ext>
            </a:extLst>
          </p:cNvPr>
          <p:cNvSpPr>
            <a:spLocks noGrp="1"/>
          </p:cNvSpPr>
          <p:nvPr>
            <p:ph type="title"/>
          </p:nvPr>
        </p:nvSpPr>
        <p:spPr/>
        <p:txBody>
          <a:bodyPr/>
          <a:lstStyle/>
          <a:p>
            <a:r>
              <a:rPr lang="en-US" dirty="0"/>
              <a:t>Precision versus accuracy</a:t>
            </a:r>
          </a:p>
        </p:txBody>
      </p:sp>
      <p:sp>
        <p:nvSpPr>
          <p:cNvPr id="3" name="Content Placeholder 2">
            <a:extLst>
              <a:ext uri="{FF2B5EF4-FFF2-40B4-BE49-F238E27FC236}">
                <a16:creationId xmlns:a16="http://schemas.microsoft.com/office/drawing/2014/main" id="{0BC4993C-377E-614B-F776-FDAE1476ABCA}"/>
              </a:ext>
            </a:extLst>
          </p:cNvPr>
          <p:cNvSpPr>
            <a:spLocks noGrp="1"/>
          </p:cNvSpPr>
          <p:nvPr>
            <p:ph idx="1"/>
          </p:nvPr>
        </p:nvSpPr>
        <p:spPr>
          <a:xfrm>
            <a:off x="457200" y="1600200"/>
            <a:ext cx="8522898" cy="4525963"/>
          </a:xfrm>
        </p:spPr>
        <p:txBody>
          <a:bodyPr/>
          <a:lstStyle/>
          <a:p>
            <a:r>
              <a:rPr lang="en-US" dirty="0"/>
              <a:t>Suppose you have a sensor reading an analog signal</a:t>
            </a:r>
          </a:p>
          <a:p>
            <a:pPr lvl="1"/>
            <a:r>
              <a:rPr lang="en-US" dirty="0"/>
              <a:t>A sensor can lose precision over time if it is not maintained</a:t>
            </a:r>
          </a:p>
          <a:p>
            <a:pPr lvl="1"/>
            <a:endParaRPr lang="en-US" dirty="0"/>
          </a:p>
        </p:txBody>
      </p:sp>
      <p:sp>
        <p:nvSpPr>
          <p:cNvPr id="4" name="Footer Placeholder 3">
            <a:extLst>
              <a:ext uri="{FF2B5EF4-FFF2-40B4-BE49-F238E27FC236}">
                <a16:creationId xmlns:a16="http://schemas.microsoft.com/office/drawing/2014/main" id="{B2D61730-E3F9-011C-65C9-FE041083EDDE}"/>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20890BDD-0AED-BFD4-3119-095326CE1459}"/>
              </a:ext>
            </a:extLst>
          </p:cNvPr>
          <p:cNvSpPr>
            <a:spLocks noGrp="1"/>
          </p:cNvSpPr>
          <p:nvPr>
            <p:ph type="sldNum" sz="quarter" idx="12"/>
          </p:nvPr>
        </p:nvSpPr>
        <p:spPr/>
        <p:txBody>
          <a:bodyPr/>
          <a:lstStyle/>
          <a:p>
            <a:fld id="{42EF6DC8-DA9C-4533-8A40-BB00A2545AF8}" type="slidenum">
              <a:rPr lang="en-CA" smtClean="0"/>
              <a:pPr/>
              <a:t>48</a:t>
            </a:fld>
            <a:endParaRPr lang="en-CA"/>
          </a:p>
        </p:txBody>
      </p:sp>
      <p:cxnSp>
        <p:nvCxnSpPr>
          <p:cNvPr id="39" name="Straight Connector 38">
            <a:extLst>
              <a:ext uri="{FF2B5EF4-FFF2-40B4-BE49-F238E27FC236}">
                <a16:creationId xmlns:a16="http://schemas.microsoft.com/office/drawing/2014/main" id="{88AA6D2E-6AEF-0266-A254-A89E1046A1A9}"/>
              </a:ext>
            </a:extLst>
          </p:cNvPr>
          <p:cNvCxnSpPr>
            <a:cxnSpLocks/>
          </p:cNvCxnSpPr>
          <p:nvPr/>
        </p:nvCxnSpPr>
        <p:spPr>
          <a:xfrm>
            <a:off x="457200" y="4274378"/>
            <a:ext cx="7997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93154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EA868-6975-931D-3298-FFDA5E739960}"/>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0A8D0000-562C-2258-E2B1-5B27D16D9AE7}"/>
              </a:ext>
            </a:extLst>
          </p:cNvPr>
          <p:cNvSpPr/>
          <p:nvPr/>
        </p:nvSpPr>
        <p:spPr>
          <a:xfrm>
            <a:off x="457200" y="3079620"/>
            <a:ext cx="7997968" cy="26224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FEFD03C-5BB6-2462-1747-0E99F8F14D1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94802"/>
            <a:ext cx="7997968" cy="1560580"/>
          </a:xfrm>
          <a:prstGeom prst="rect">
            <a:avLst/>
          </a:prstGeom>
          <a:noFill/>
          <a:ln>
            <a:noFill/>
          </a:ln>
        </p:spPr>
      </p:pic>
      <p:sp>
        <p:nvSpPr>
          <p:cNvPr id="2" name="Title 1">
            <a:extLst>
              <a:ext uri="{FF2B5EF4-FFF2-40B4-BE49-F238E27FC236}">
                <a16:creationId xmlns:a16="http://schemas.microsoft.com/office/drawing/2014/main" id="{9ED77CCF-6781-AD24-F88E-17B329120EF0}"/>
              </a:ext>
            </a:extLst>
          </p:cNvPr>
          <p:cNvSpPr>
            <a:spLocks noGrp="1"/>
          </p:cNvSpPr>
          <p:nvPr>
            <p:ph type="title"/>
          </p:nvPr>
        </p:nvSpPr>
        <p:spPr/>
        <p:txBody>
          <a:bodyPr/>
          <a:lstStyle/>
          <a:p>
            <a:r>
              <a:rPr lang="en-US" dirty="0"/>
              <a:t>Precision versus accuracy</a:t>
            </a:r>
          </a:p>
        </p:txBody>
      </p:sp>
      <p:sp>
        <p:nvSpPr>
          <p:cNvPr id="3" name="Content Placeholder 2">
            <a:extLst>
              <a:ext uri="{FF2B5EF4-FFF2-40B4-BE49-F238E27FC236}">
                <a16:creationId xmlns:a16="http://schemas.microsoft.com/office/drawing/2014/main" id="{2ECDC66A-AA1D-8CA4-8E3D-5D4709D94599}"/>
              </a:ext>
            </a:extLst>
          </p:cNvPr>
          <p:cNvSpPr>
            <a:spLocks noGrp="1"/>
          </p:cNvSpPr>
          <p:nvPr>
            <p:ph idx="1"/>
          </p:nvPr>
        </p:nvSpPr>
        <p:spPr>
          <a:xfrm>
            <a:off x="457200" y="1600200"/>
            <a:ext cx="8522898" cy="4525963"/>
          </a:xfrm>
        </p:spPr>
        <p:txBody>
          <a:bodyPr/>
          <a:lstStyle/>
          <a:p>
            <a:r>
              <a:rPr lang="en-US" dirty="0"/>
              <a:t>Suppose you have a sensor reading an analog signal</a:t>
            </a:r>
          </a:p>
          <a:p>
            <a:pPr lvl="1"/>
            <a:r>
              <a:rPr lang="en-US" dirty="0"/>
              <a:t>Another loss in accuracy may result from a drift in settings</a:t>
            </a:r>
          </a:p>
          <a:p>
            <a:pPr lvl="1"/>
            <a:endParaRPr lang="en-US" dirty="0"/>
          </a:p>
          <a:p>
            <a:pPr lvl="1"/>
            <a:endParaRPr lang="en-US" dirty="0"/>
          </a:p>
        </p:txBody>
      </p:sp>
      <p:sp>
        <p:nvSpPr>
          <p:cNvPr id="4" name="Footer Placeholder 3">
            <a:extLst>
              <a:ext uri="{FF2B5EF4-FFF2-40B4-BE49-F238E27FC236}">
                <a16:creationId xmlns:a16="http://schemas.microsoft.com/office/drawing/2014/main" id="{D1C7C459-78E9-A2F8-1669-773D90CF38B0}"/>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462228D4-3AFC-48BE-B079-9F91997F3291}"/>
              </a:ext>
            </a:extLst>
          </p:cNvPr>
          <p:cNvSpPr>
            <a:spLocks noGrp="1"/>
          </p:cNvSpPr>
          <p:nvPr>
            <p:ph type="sldNum" sz="quarter" idx="12"/>
          </p:nvPr>
        </p:nvSpPr>
        <p:spPr/>
        <p:txBody>
          <a:bodyPr/>
          <a:lstStyle/>
          <a:p>
            <a:fld id="{42EF6DC8-DA9C-4533-8A40-BB00A2545AF8}" type="slidenum">
              <a:rPr lang="en-CA" smtClean="0"/>
              <a:pPr/>
              <a:t>49</a:t>
            </a:fld>
            <a:endParaRPr lang="en-CA"/>
          </a:p>
        </p:txBody>
      </p:sp>
      <p:cxnSp>
        <p:nvCxnSpPr>
          <p:cNvPr id="39" name="Straight Connector 38">
            <a:extLst>
              <a:ext uri="{FF2B5EF4-FFF2-40B4-BE49-F238E27FC236}">
                <a16:creationId xmlns:a16="http://schemas.microsoft.com/office/drawing/2014/main" id="{9C4E0624-DE36-CEF2-F8E2-256378166198}"/>
              </a:ext>
            </a:extLst>
          </p:cNvPr>
          <p:cNvCxnSpPr>
            <a:cxnSpLocks/>
          </p:cNvCxnSpPr>
          <p:nvPr/>
        </p:nvCxnSpPr>
        <p:spPr>
          <a:xfrm>
            <a:off x="457200" y="4274378"/>
            <a:ext cx="7997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7505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In determining the most appropriate approach,</a:t>
            </a:r>
            <a:br>
              <a:rPr lang="en-US" dirty="0"/>
            </a:br>
            <a:r>
              <a:rPr lang="en-US" dirty="0"/>
              <a:t>	it is necessary to test the various solutions</a:t>
            </a:r>
          </a:p>
          <a:p>
            <a:pPr lvl="1"/>
            <a:r>
              <a:rPr lang="en-US" dirty="0"/>
              <a:t>For example,</a:t>
            </a:r>
          </a:p>
          <a:p>
            <a:pPr lvl="2"/>
            <a:r>
              <a:rPr lang="en-US" dirty="0"/>
              <a:t>How robust is a solution</a:t>
            </a:r>
          </a:p>
          <a:p>
            <a:pPr lvl="2"/>
            <a:r>
              <a:rPr lang="en-US" dirty="0"/>
              <a:t>Is the solution sensitive to initial conditions?</a:t>
            </a:r>
          </a:p>
          <a:p>
            <a:pPr lvl="1"/>
            <a:endParaRPr lang="en-US" dirty="0"/>
          </a:p>
        </p:txBody>
      </p:sp>
      <p:sp>
        <p:nvSpPr>
          <p:cNvPr id="4" name="Footer Placeholder 3"/>
          <p:cNvSpPr>
            <a:spLocks noGrp="1"/>
          </p:cNvSpPr>
          <p:nvPr>
            <p:ph type="ftr" sz="quarter" idx="11"/>
          </p:nvPr>
        </p:nvSpPr>
        <p:spPr/>
        <p:txBody>
          <a:bodyPr/>
          <a:lstStyle/>
          <a:p>
            <a:r>
              <a:rPr lang="en-US" dirty="0"/>
              <a:t>Course introduction</a:t>
            </a:r>
            <a:endParaRPr lang="en-CA" dirty="0"/>
          </a:p>
        </p:txBody>
      </p:sp>
      <p:sp>
        <p:nvSpPr>
          <p:cNvPr id="7" name="Slide Number Placeholder 6"/>
          <p:cNvSpPr>
            <a:spLocks noGrp="1"/>
          </p:cNvSpPr>
          <p:nvPr>
            <p:ph type="sldNum" sz="quarter" idx="12"/>
          </p:nvPr>
        </p:nvSpPr>
        <p:spPr/>
        <p:txBody>
          <a:bodyPr/>
          <a:lstStyle/>
          <a:p>
            <a:fld id="{42EF6DC8-DA9C-4533-8A40-BB00A2545AF8}" type="slidenum">
              <a:rPr lang="en-CA" smtClean="0"/>
              <a:pPr/>
              <a:t>5</a:t>
            </a:fld>
            <a:endParaRPr lang="en-CA" dirty="0"/>
          </a:p>
        </p:txBody>
      </p:sp>
    </p:spTree>
    <p:custDataLst>
      <p:tags r:id="rId1"/>
    </p:custDataLst>
    <p:extLst>
      <p:ext uri="{BB962C8B-B14F-4D97-AF65-F5344CB8AC3E}">
        <p14:creationId xmlns:p14="http://schemas.microsoft.com/office/powerpoint/2010/main" val="76395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D44F-DEEE-4E8F-8B6F-35F14219072B}"/>
              </a:ext>
            </a:extLst>
          </p:cNvPr>
          <p:cNvSpPr>
            <a:spLocks noGrp="1"/>
          </p:cNvSpPr>
          <p:nvPr>
            <p:ph type="title"/>
          </p:nvPr>
        </p:nvSpPr>
        <p:spPr/>
        <p:txBody>
          <a:bodyPr/>
          <a:lstStyle/>
          <a:p>
            <a:r>
              <a:rPr lang="en-US" dirty="0"/>
              <a:t>Precision versus accuracy</a:t>
            </a:r>
          </a:p>
        </p:txBody>
      </p:sp>
      <p:sp>
        <p:nvSpPr>
          <p:cNvPr id="3" name="Content Placeholder 2">
            <a:extLst>
              <a:ext uri="{FF2B5EF4-FFF2-40B4-BE49-F238E27FC236}">
                <a16:creationId xmlns:a16="http://schemas.microsoft.com/office/drawing/2014/main" id="{30BE77C0-8653-48CC-8025-1100D256C673}"/>
              </a:ext>
            </a:extLst>
          </p:cNvPr>
          <p:cNvSpPr>
            <a:spLocks noGrp="1"/>
          </p:cNvSpPr>
          <p:nvPr>
            <p:ph idx="1"/>
          </p:nvPr>
        </p:nvSpPr>
        <p:spPr>
          <a:xfrm>
            <a:off x="457200" y="1600200"/>
            <a:ext cx="8229600" cy="5257800"/>
          </a:xfrm>
        </p:spPr>
        <p:txBody>
          <a:bodyPr>
            <a:normAutofit/>
          </a:bodyPr>
          <a:lstStyle/>
          <a:p>
            <a:r>
              <a:rPr lang="en-US" dirty="0"/>
              <a:t>When solving a problem numerically,</a:t>
            </a:r>
            <a:br>
              <a:rPr lang="en-US" dirty="0"/>
            </a:br>
            <a:r>
              <a:rPr lang="en-US" dirty="0"/>
              <a:t>	we will use one or more different algorithms</a:t>
            </a:r>
          </a:p>
          <a:p>
            <a:r>
              <a:rPr lang="en-US" dirty="0"/>
              <a:t>We will describe an algorithm through its accuracy and its precision</a:t>
            </a:r>
          </a:p>
          <a:p>
            <a:pPr lvl="1"/>
            <a:r>
              <a:rPr lang="en-US" dirty="0"/>
              <a:t>In general, all of our algorithms are parameterized by at least one value:</a:t>
            </a:r>
          </a:p>
          <a:p>
            <a:pPr lvl="2"/>
            <a:r>
              <a:rPr lang="en-US" dirty="0"/>
              <a:t>A value of </a:t>
            </a:r>
            <a:r>
              <a:rPr lang="en-US" i="1" dirty="0">
                <a:latin typeface="Times New Roman" panose="02020603050405020304" pitchFamily="18" charset="0"/>
              </a:rPr>
              <a:t>h</a:t>
            </a:r>
            <a:r>
              <a:rPr lang="en-US" dirty="0"/>
              <a:t> that may be made arbitrarily small</a:t>
            </a:r>
          </a:p>
          <a:p>
            <a:pPr lvl="2"/>
            <a:r>
              <a:rPr lang="en-US" dirty="0"/>
              <a:t>An integer </a:t>
            </a:r>
            <a:r>
              <a:rPr lang="en-US" i="1" dirty="0">
                <a:latin typeface="Times New Roman" panose="02020603050405020304" pitchFamily="18" charset="0"/>
              </a:rPr>
              <a:t>n</a:t>
            </a:r>
            <a:r>
              <a:rPr lang="en-US" dirty="0"/>
              <a:t> that may be made arbitrarily large</a:t>
            </a:r>
          </a:p>
          <a:p>
            <a:pPr lvl="1"/>
            <a:r>
              <a:rPr lang="en-US" dirty="0"/>
              <a:t>In approximating a solution </a:t>
            </a:r>
            <a:r>
              <a:rPr lang="en-US" i="1" dirty="0">
                <a:latin typeface="Times New Roman" panose="02020603050405020304" pitchFamily="18" charset="0"/>
              </a:rPr>
              <a:t>x</a:t>
            </a:r>
            <a:r>
              <a:rPr lang="en-US" dirty="0"/>
              <a:t>,</a:t>
            </a:r>
          </a:p>
          <a:p>
            <a:pPr lvl="2"/>
            <a:r>
              <a:rPr lang="en-US" dirty="0"/>
              <a:t>An algorithm is </a:t>
            </a:r>
            <a:r>
              <a:rPr lang="en-US" i="1" dirty="0"/>
              <a:t>accurate </a:t>
            </a:r>
            <a:r>
              <a:rPr lang="en-US" dirty="0"/>
              <a:t>if as our parameters are adjusted,</a:t>
            </a:r>
            <a:br>
              <a:rPr lang="en-US" dirty="0"/>
            </a:br>
            <a:r>
              <a:rPr lang="en-US" dirty="0"/>
              <a:t>the absolute error is correspondingly reduced</a:t>
            </a:r>
          </a:p>
          <a:p>
            <a:pPr lvl="2"/>
            <a:r>
              <a:rPr lang="en-US" dirty="0"/>
              <a:t>One algorithm is more </a:t>
            </a:r>
            <a:r>
              <a:rPr lang="en-US" i="1" dirty="0"/>
              <a:t>precise </a:t>
            </a:r>
            <a:r>
              <a:rPr lang="en-US" dirty="0"/>
              <a:t>than another if the absolute error for the first algorithm is generally less than the absolute error of another</a:t>
            </a:r>
          </a:p>
        </p:txBody>
      </p:sp>
      <p:sp>
        <p:nvSpPr>
          <p:cNvPr id="4" name="Footer Placeholder 3">
            <a:extLst>
              <a:ext uri="{FF2B5EF4-FFF2-40B4-BE49-F238E27FC236}">
                <a16:creationId xmlns:a16="http://schemas.microsoft.com/office/drawing/2014/main" id="{7E77F002-5652-424C-B8AF-98F5F8DC1A2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A5883592-2F60-4331-8441-13B6C6D7552E}"/>
              </a:ext>
            </a:extLst>
          </p:cNvPr>
          <p:cNvSpPr>
            <a:spLocks noGrp="1"/>
          </p:cNvSpPr>
          <p:nvPr>
            <p:ph type="sldNum" sz="quarter" idx="12"/>
          </p:nvPr>
        </p:nvSpPr>
        <p:spPr/>
        <p:txBody>
          <a:bodyPr/>
          <a:lstStyle/>
          <a:p>
            <a:fld id="{42EF6DC8-DA9C-4533-8A40-BB00A2545AF8}" type="slidenum">
              <a:rPr lang="en-CA" smtClean="0"/>
              <a:pPr/>
              <a:t>50</a:t>
            </a:fld>
            <a:endParaRPr lang="en-CA"/>
          </a:p>
        </p:txBody>
      </p:sp>
    </p:spTree>
    <p:custDataLst>
      <p:tags r:id="rId1"/>
    </p:custDataLst>
    <p:extLst>
      <p:ext uri="{BB962C8B-B14F-4D97-AF65-F5344CB8AC3E}">
        <p14:creationId xmlns:p14="http://schemas.microsoft.com/office/powerpoint/2010/main" val="80825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D44F-DEEE-4E8F-8B6F-35F14219072B}"/>
              </a:ext>
            </a:extLst>
          </p:cNvPr>
          <p:cNvSpPr>
            <a:spLocks noGrp="1"/>
          </p:cNvSpPr>
          <p:nvPr>
            <p:ph type="title"/>
          </p:nvPr>
        </p:nvSpPr>
        <p:spPr/>
        <p:txBody>
          <a:bodyPr/>
          <a:lstStyle/>
          <a:p>
            <a:r>
              <a:rPr lang="en-US" dirty="0"/>
              <a:t>Precision versus accuracy</a:t>
            </a:r>
          </a:p>
        </p:txBody>
      </p:sp>
      <p:sp>
        <p:nvSpPr>
          <p:cNvPr id="3" name="Content Placeholder 2">
            <a:extLst>
              <a:ext uri="{FF2B5EF4-FFF2-40B4-BE49-F238E27FC236}">
                <a16:creationId xmlns:a16="http://schemas.microsoft.com/office/drawing/2014/main" id="{30BE77C0-8653-48CC-8025-1100D256C673}"/>
              </a:ext>
            </a:extLst>
          </p:cNvPr>
          <p:cNvSpPr>
            <a:spLocks noGrp="1"/>
          </p:cNvSpPr>
          <p:nvPr>
            <p:ph idx="1"/>
          </p:nvPr>
        </p:nvSpPr>
        <p:spPr>
          <a:xfrm>
            <a:off x="457200" y="1600200"/>
            <a:ext cx="8522898" cy="4756150"/>
          </a:xfrm>
        </p:spPr>
        <p:txBody>
          <a:bodyPr>
            <a:normAutofit/>
          </a:bodyPr>
          <a:lstStyle/>
          <a:p>
            <a:r>
              <a:rPr lang="en-US" dirty="0"/>
              <a:t>Suppose you want to calibrate an analog-to-digital converter (</a:t>
            </a:r>
            <a:r>
              <a:rPr lang="en-US" cap="small" dirty="0" err="1"/>
              <a:t>adc</a:t>
            </a:r>
            <a:r>
              <a:rPr lang="en-US" dirty="0"/>
              <a:t>),</a:t>
            </a:r>
            <a:br>
              <a:rPr lang="en-US" dirty="0"/>
            </a:br>
            <a:r>
              <a:rPr lang="en-US" dirty="0"/>
              <a:t>	we require the maximum range of voltages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a:t>
            </a:r>
            <a:r>
              <a:rPr lang="en-US" i="1" dirty="0">
                <a:latin typeface="Times New Roman" panose="02020603050405020304" pitchFamily="18" charset="0"/>
              </a:rPr>
              <a:t>b</a:t>
            </a:r>
            <a:r>
              <a:rPr lang="en-US" dirty="0">
                <a:latin typeface="Times New Roman" panose="02020603050405020304" pitchFamily="18" charset="0"/>
              </a:rPr>
              <a:t>]</a:t>
            </a:r>
          </a:p>
          <a:p>
            <a:r>
              <a:rPr lang="en-US" dirty="0"/>
              <a:t>What is a good approximation of </a:t>
            </a:r>
            <a:r>
              <a:rPr lang="en-US" i="1" dirty="0">
                <a:latin typeface="Times New Roman" panose="02020603050405020304" pitchFamily="18" charset="0"/>
              </a:rPr>
              <a:t>a</a:t>
            </a:r>
            <a:r>
              <a:rPr lang="en-US" dirty="0"/>
              <a:t>?</a:t>
            </a:r>
          </a:p>
          <a:p>
            <a:pPr lvl="1"/>
            <a:r>
              <a:rPr lang="en-US" dirty="0"/>
              <a:t>How about </a:t>
            </a:r>
            <a:r>
              <a:rPr lang="en-US" dirty="0">
                <a:latin typeface="Times New Roman" panose="02020603050405020304" pitchFamily="18" charset="0"/>
              </a:rPr>
              <a:t>min{</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3</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4</a:t>
            </a:r>
            <a:r>
              <a:rPr lang="en-US" dirty="0">
                <a:latin typeface="Times New Roman" panose="02020603050405020304" pitchFamily="18" charset="0"/>
              </a:rPr>
              <a:t>}</a:t>
            </a:r>
            <a:r>
              <a:rPr lang="en-US" dirty="0"/>
              <a:t> ?</a:t>
            </a:r>
          </a:p>
          <a:p>
            <a:pPr lvl="1"/>
            <a:r>
              <a:rPr lang="en-US" dirty="0"/>
              <a:t>You can show that this is a good approximation of not </a:t>
            </a:r>
            <a:r>
              <a:rPr lang="en-US" i="1" dirty="0">
                <a:latin typeface="Times New Roman" panose="02020603050405020304" pitchFamily="18" charset="0"/>
              </a:rPr>
              <a:t>a</a:t>
            </a:r>
            <a:r>
              <a:rPr lang="en-US" dirty="0"/>
              <a:t> but</a:t>
            </a:r>
          </a:p>
          <a:p>
            <a:pPr lvl="1"/>
            <a:endParaRPr lang="en-US" sz="1600" dirty="0"/>
          </a:p>
          <a:p>
            <a:pPr lvl="1"/>
            <a:endParaRPr lang="en-US" sz="1600" dirty="0"/>
          </a:p>
          <a:p>
            <a:pPr lvl="1"/>
            <a:r>
              <a:rPr lang="en-US" dirty="0"/>
              <a:t>Similarly, </a:t>
            </a:r>
            <a:r>
              <a:rPr lang="en-US" dirty="0">
                <a:latin typeface="Times New Roman" panose="02020603050405020304" pitchFamily="18" charset="0"/>
              </a:rPr>
              <a:t>max{</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3</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4</a:t>
            </a:r>
            <a:r>
              <a:rPr lang="en-US" dirty="0">
                <a:latin typeface="Times New Roman" panose="02020603050405020304" pitchFamily="18" charset="0"/>
              </a:rPr>
              <a:t>}</a:t>
            </a:r>
            <a:r>
              <a:rPr lang="en-US" dirty="0"/>
              <a:t> is a good approximation of </a:t>
            </a:r>
          </a:p>
          <a:p>
            <a:pPr lvl="1"/>
            <a:endParaRPr lang="en-US" sz="1600" dirty="0"/>
          </a:p>
          <a:p>
            <a:pPr marL="457200" lvl="1" indent="0">
              <a:buNone/>
            </a:pPr>
            <a:endParaRPr lang="en-US" sz="1600" dirty="0"/>
          </a:p>
          <a:p>
            <a:pPr lvl="1"/>
            <a:r>
              <a:rPr lang="en-US" dirty="0"/>
              <a:t>This gives us two equations:</a:t>
            </a:r>
          </a:p>
        </p:txBody>
      </p:sp>
      <p:sp>
        <p:nvSpPr>
          <p:cNvPr id="4" name="Footer Placeholder 3">
            <a:extLst>
              <a:ext uri="{FF2B5EF4-FFF2-40B4-BE49-F238E27FC236}">
                <a16:creationId xmlns:a16="http://schemas.microsoft.com/office/drawing/2014/main" id="{7E77F002-5652-424C-B8AF-98F5F8DC1A2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A5883592-2F60-4331-8441-13B6C6D7552E}"/>
              </a:ext>
            </a:extLst>
          </p:cNvPr>
          <p:cNvSpPr>
            <a:spLocks noGrp="1"/>
          </p:cNvSpPr>
          <p:nvPr>
            <p:ph type="sldNum" sz="quarter" idx="12"/>
          </p:nvPr>
        </p:nvSpPr>
        <p:spPr/>
        <p:txBody>
          <a:bodyPr/>
          <a:lstStyle/>
          <a:p>
            <a:fld id="{42EF6DC8-DA9C-4533-8A40-BB00A2545AF8}" type="slidenum">
              <a:rPr lang="en-CA" smtClean="0"/>
              <a:pPr/>
              <a:t>51</a:t>
            </a:fld>
            <a:endParaRPr lang="en-CA"/>
          </a:p>
        </p:txBody>
      </p:sp>
      <p:graphicFrame>
        <p:nvGraphicFramePr>
          <p:cNvPr id="6" name="Object 5">
            <a:extLst>
              <a:ext uri="{FF2B5EF4-FFF2-40B4-BE49-F238E27FC236}">
                <a16:creationId xmlns:a16="http://schemas.microsoft.com/office/drawing/2014/main" id="{63E0A0C8-77E8-4344-9E6B-2CD04B413628}"/>
              </a:ext>
            </a:extLst>
          </p:cNvPr>
          <p:cNvGraphicFramePr>
            <a:graphicFrameLocks noChangeAspect="1"/>
          </p:cNvGraphicFramePr>
          <p:nvPr>
            <p:extLst>
              <p:ext uri="{D42A27DB-BD31-4B8C-83A1-F6EECF244321}">
                <p14:modId xmlns:p14="http://schemas.microsoft.com/office/powerpoint/2010/main" val="2819514017"/>
              </p:ext>
            </p:extLst>
          </p:nvPr>
        </p:nvGraphicFramePr>
        <p:xfrm>
          <a:off x="3568333" y="3402901"/>
          <a:ext cx="2007335" cy="750455"/>
        </p:xfrm>
        <a:graphic>
          <a:graphicData uri="http://schemas.openxmlformats.org/presentationml/2006/ole">
            <mc:AlternateContent xmlns:mc="http://schemas.openxmlformats.org/markup-compatibility/2006">
              <mc:Choice xmlns:v="urn:schemas-microsoft-com:vml" Requires="v">
                <p:oleObj name="Equation" r:id="rId3" imgW="952200" imgH="355320" progId="Equation.DSMT4">
                  <p:embed/>
                </p:oleObj>
              </mc:Choice>
              <mc:Fallback>
                <p:oleObj name="Equation" r:id="rId3" imgW="952200" imgH="355320" progId="Equation.DSMT4">
                  <p:embed/>
                  <p:pic>
                    <p:nvPicPr>
                      <p:cNvPr id="6" name="Object 5">
                        <a:extLst>
                          <a:ext uri="{FF2B5EF4-FFF2-40B4-BE49-F238E27FC236}">
                            <a16:creationId xmlns:a16="http://schemas.microsoft.com/office/drawing/2014/main" id="{63E0A0C8-77E8-4344-9E6B-2CD04B413628}"/>
                          </a:ext>
                        </a:extLst>
                      </p:cNvPr>
                      <p:cNvPicPr/>
                      <p:nvPr/>
                    </p:nvPicPr>
                    <p:blipFill>
                      <a:blip r:embed="rId4"/>
                      <a:stretch>
                        <a:fillRect/>
                      </a:stretch>
                    </p:blipFill>
                    <p:spPr>
                      <a:xfrm>
                        <a:off x="3568333" y="3402901"/>
                        <a:ext cx="2007335" cy="75045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A0F5544-2C5A-4449-8223-EBFBED6B1786}"/>
              </a:ext>
            </a:extLst>
          </p:cNvPr>
          <p:cNvGraphicFramePr>
            <a:graphicFrameLocks noChangeAspect="1"/>
          </p:cNvGraphicFramePr>
          <p:nvPr>
            <p:extLst>
              <p:ext uri="{D42A27DB-BD31-4B8C-83A1-F6EECF244321}">
                <p14:modId xmlns:p14="http://schemas.microsoft.com/office/powerpoint/2010/main" val="3685152215"/>
              </p:ext>
            </p:extLst>
          </p:nvPr>
        </p:nvGraphicFramePr>
        <p:xfrm>
          <a:off x="3595623" y="4406735"/>
          <a:ext cx="1980045" cy="750455"/>
        </p:xfrm>
        <a:graphic>
          <a:graphicData uri="http://schemas.openxmlformats.org/presentationml/2006/ole">
            <mc:AlternateContent xmlns:mc="http://schemas.openxmlformats.org/markup-compatibility/2006">
              <mc:Choice xmlns:v="urn:schemas-microsoft-com:vml" Requires="v">
                <p:oleObj name="Equation" r:id="rId5" imgW="939600" imgH="355320" progId="Equation.DSMT4">
                  <p:embed/>
                </p:oleObj>
              </mc:Choice>
              <mc:Fallback>
                <p:oleObj name="Equation" r:id="rId5" imgW="939600" imgH="355320" progId="Equation.DSMT4">
                  <p:embed/>
                  <p:pic>
                    <p:nvPicPr>
                      <p:cNvPr id="7" name="Object 6">
                        <a:extLst>
                          <a:ext uri="{FF2B5EF4-FFF2-40B4-BE49-F238E27FC236}">
                            <a16:creationId xmlns:a16="http://schemas.microsoft.com/office/drawing/2014/main" id="{CA0F5544-2C5A-4449-8223-EBFBED6B1786}"/>
                          </a:ext>
                        </a:extLst>
                      </p:cNvPr>
                      <p:cNvPicPr/>
                      <p:nvPr/>
                    </p:nvPicPr>
                    <p:blipFill>
                      <a:blip r:embed="rId6"/>
                      <a:stretch>
                        <a:fillRect/>
                      </a:stretch>
                    </p:blipFill>
                    <p:spPr>
                      <a:xfrm>
                        <a:off x="3595623" y="4406735"/>
                        <a:ext cx="1980045" cy="75045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5245EB0-38A2-47CE-BA55-146DD671C204}"/>
              </a:ext>
            </a:extLst>
          </p:cNvPr>
          <p:cNvGraphicFramePr>
            <a:graphicFrameLocks noChangeAspect="1"/>
          </p:cNvGraphicFramePr>
          <p:nvPr>
            <p:extLst>
              <p:ext uri="{D42A27DB-BD31-4B8C-83A1-F6EECF244321}">
                <p14:modId xmlns:p14="http://schemas.microsoft.com/office/powerpoint/2010/main" val="3494732750"/>
              </p:ext>
            </p:extLst>
          </p:nvPr>
        </p:nvGraphicFramePr>
        <p:xfrm>
          <a:off x="2966001" y="5514089"/>
          <a:ext cx="3239287" cy="882965"/>
        </p:xfrm>
        <a:graphic>
          <a:graphicData uri="http://schemas.openxmlformats.org/presentationml/2006/ole">
            <mc:AlternateContent xmlns:mc="http://schemas.openxmlformats.org/markup-compatibility/2006">
              <mc:Choice xmlns:v="urn:schemas-microsoft-com:vml" Requires="v">
                <p:oleObj name="Equation" r:id="rId7" imgW="1536480" imgH="419040" progId="Equation.DSMT4">
                  <p:embed/>
                </p:oleObj>
              </mc:Choice>
              <mc:Fallback>
                <p:oleObj name="Equation" r:id="rId7" imgW="1536480" imgH="419040" progId="Equation.DSMT4">
                  <p:embed/>
                  <p:pic>
                    <p:nvPicPr>
                      <p:cNvPr id="10" name="Object 9">
                        <a:extLst>
                          <a:ext uri="{FF2B5EF4-FFF2-40B4-BE49-F238E27FC236}">
                            <a16:creationId xmlns:a16="http://schemas.microsoft.com/office/drawing/2014/main" id="{95245EB0-38A2-47CE-BA55-146DD671C204}"/>
                          </a:ext>
                        </a:extLst>
                      </p:cNvPr>
                      <p:cNvPicPr/>
                      <p:nvPr/>
                    </p:nvPicPr>
                    <p:blipFill>
                      <a:blip r:embed="rId8"/>
                      <a:stretch>
                        <a:fillRect/>
                      </a:stretch>
                    </p:blipFill>
                    <p:spPr>
                      <a:xfrm>
                        <a:off x="2966001" y="5514089"/>
                        <a:ext cx="3239287" cy="88296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26409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D44F-DEEE-4E8F-8B6F-35F14219072B}"/>
              </a:ext>
            </a:extLst>
          </p:cNvPr>
          <p:cNvSpPr>
            <a:spLocks noGrp="1"/>
          </p:cNvSpPr>
          <p:nvPr>
            <p:ph type="title"/>
          </p:nvPr>
        </p:nvSpPr>
        <p:spPr/>
        <p:txBody>
          <a:bodyPr/>
          <a:lstStyle/>
          <a:p>
            <a:r>
              <a:rPr lang="en-US" dirty="0"/>
              <a:t>Precision versus accuracy</a:t>
            </a:r>
          </a:p>
        </p:txBody>
      </p:sp>
      <p:sp>
        <p:nvSpPr>
          <p:cNvPr id="3" name="Content Placeholder 2">
            <a:extLst>
              <a:ext uri="{FF2B5EF4-FFF2-40B4-BE49-F238E27FC236}">
                <a16:creationId xmlns:a16="http://schemas.microsoft.com/office/drawing/2014/main" id="{30BE77C0-8653-48CC-8025-1100D256C673}"/>
              </a:ext>
            </a:extLst>
          </p:cNvPr>
          <p:cNvSpPr>
            <a:spLocks noGrp="1"/>
          </p:cNvSpPr>
          <p:nvPr>
            <p:ph idx="1"/>
          </p:nvPr>
        </p:nvSpPr>
        <p:spPr/>
        <p:txBody>
          <a:bodyPr/>
          <a:lstStyle/>
          <a:p>
            <a:r>
              <a:rPr lang="en-US" dirty="0"/>
              <a:t>This gives us a system of two linear equations in two unknowns:</a:t>
            </a:r>
          </a:p>
          <a:p>
            <a:endParaRPr lang="en-US" dirty="0"/>
          </a:p>
          <a:p>
            <a:endParaRPr lang="en-US" dirty="0"/>
          </a:p>
          <a:p>
            <a:endParaRPr lang="en-US" dirty="0"/>
          </a:p>
          <a:p>
            <a:r>
              <a:rPr lang="en-US" dirty="0"/>
              <a:t>Using linear algebra, we may now solve for both </a:t>
            </a:r>
            <a:r>
              <a:rPr lang="en-US" i="1" dirty="0"/>
              <a:t>a</a:t>
            </a:r>
            <a:r>
              <a:rPr lang="en-US" dirty="0"/>
              <a:t> and </a:t>
            </a:r>
            <a:r>
              <a:rPr lang="en-US" i="1" dirty="0"/>
              <a:t>b</a:t>
            </a:r>
            <a:r>
              <a:rPr lang="en-US" dirty="0"/>
              <a:t>:</a:t>
            </a:r>
          </a:p>
          <a:p>
            <a:endParaRPr lang="en-US" dirty="0"/>
          </a:p>
        </p:txBody>
      </p:sp>
      <p:sp>
        <p:nvSpPr>
          <p:cNvPr id="4" name="Footer Placeholder 3">
            <a:extLst>
              <a:ext uri="{FF2B5EF4-FFF2-40B4-BE49-F238E27FC236}">
                <a16:creationId xmlns:a16="http://schemas.microsoft.com/office/drawing/2014/main" id="{7E77F002-5652-424C-B8AF-98F5F8DC1A2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A5883592-2F60-4331-8441-13B6C6D7552E}"/>
              </a:ext>
            </a:extLst>
          </p:cNvPr>
          <p:cNvSpPr>
            <a:spLocks noGrp="1"/>
          </p:cNvSpPr>
          <p:nvPr>
            <p:ph type="sldNum" sz="quarter" idx="12"/>
          </p:nvPr>
        </p:nvSpPr>
        <p:spPr/>
        <p:txBody>
          <a:bodyPr/>
          <a:lstStyle/>
          <a:p>
            <a:fld id="{42EF6DC8-DA9C-4533-8A40-BB00A2545AF8}" type="slidenum">
              <a:rPr lang="en-CA" smtClean="0"/>
              <a:pPr/>
              <a:t>52</a:t>
            </a:fld>
            <a:endParaRPr lang="en-CA"/>
          </a:p>
        </p:txBody>
      </p:sp>
      <p:graphicFrame>
        <p:nvGraphicFramePr>
          <p:cNvPr id="8" name="Object 7">
            <a:extLst>
              <a:ext uri="{FF2B5EF4-FFF2-40B4-BE49-F238E27FC236}">
                <a16:creationId xmlns:a16="http://schemas.microsoft.com/office/drawing/2014/main" id="{8D2D4E83-86F3-4E74-8B91-12C85160809D}"/>
              </a:ext>
            </a:extLst>
          </p:cNvPr>
          <p:cNvGraphicFramePr>
            <a:graphicFrameLocks noChangeAspect="1"/>
          </p:cNvGraphicFramePr>
          <p:nvPr>
            <p:extLst>
              <p:ext uri="{D42A27DB-BD31-4B8C-83A1-F6EECF244321}">
                <p14:modId xmlns:p14="http://schemas.microsoft.com/office/powerpoint/2010/main" val="2659936858"/>
              </p:ext>
            </p:extLst>
          </p:nvPr>
        </p:nvGraphicFramePr>
        <p:xfrm>
          <a:off x="3159526" y="2059857"/>
          <a:ext cx="3239287" cy="882965"/>
        </p:xfrm>
        <a:graphic>
          <a:graphicData uri="http://schemas.openxmlformats.org/presentationml/2006/ole">
            <mc:AlternateContent xmlns:mc="http://schemas.openxmlformats.org/markup-compatibility/2006">
              <mc:Choice xmlns:v="urn:schemas-microsoft-com:vml" Requires="v">
                <p:oleObj name="Equation" r:id="rId3" imgW="1536480" imgH="419040" progId="Equation.DSMT4">
                  <p:embed/>
                </p:oleObj>
              </mc:Choice>
              <mc:Fallback>
                <p:oleObj name="Equation" r:id="rId3" imgW="1536480" imgH="419040" progId="Equation.DSMT4">
                  <p:embed/>
                  <p:pic>
                    <p:nvPicPr>
                      <p:cNvPr id="8" name="Object 7">
                        <a:extLst>
                          <a:ext uri="{FF2B5EF4-FFF2-40B4-BE49-F238E27FC236}">
                            <a16:creationId xmlns:a16="http://schemas.microsoft.com/office/drawing/2014/main" id="{8D2D4E83-86F3-4E74-8B91-12C85160809D}"/>
                          </a:ext>
                        </a:extLst>
                      </p:cNvPr>
                      <p:cNvPicPr/>
                      <p:nvPr/>
                    </p:nvPicPr>
                    <p:blipFill>
                      <a:blip r:embed="rId4"/>
                      <a:stretch>
                        <a:fillRect/>
                      </a:stretch>
                    </p:blipFill>
                    <p:spPr>
                      <a:xfrm>
                        <a:off x="3159526" y="2059857"/>
                        <a:ext cx="3239287" cy="88296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75155C8-E8F5-4A28-94F6-BAB92CD41AAF}"/>
              </a:ext>
            </a:extLst>
          </p:cNvPr>
          <p:cNvGraphicFramePr>
            <a:graphicFrameLocks noChangeAspect="1"/>
          </p:cNvGraphicFramePr>
          <p:nvPr>
            <p:extLst>
              <p:ext uri="{D42A27DB-BD31-4B8C-83A1-F6EECF244321}">
                <p14:modId xmlns:p14="http://schemas.microsoft.com/office/powerpoint/2010/main" val="1084406121"/>
              </p:ext>
            </p:extLst>
          </p:nvPr>
        </p:nvGraphicFramePr>
        <p:xfrm>
          <a:off x="1879600" y="3863181"/>
          <a:ext cx="5799138" cy="1846263"/>
        </p:xfrm>
        <a:graphic>
          <a:graphicData uri="http://schemas.openxmlformats.org/presentationml/2006/ole">
            <mc:AlternateContent xmlns:mc="http://schemas.openxmlformats.org/markup-compatibility/2006">
              <mc:Choice xmlns:v="urn:schemas-microsoft-com:vml" Requires="v">
                <p:oleObj name="Equation" r:id="rId5" imgW="2273040" imgH="723600" progId="Equation.DSMT4">
                  <p:embed/>
                </p:oleObj>
              </mc:Choice>
              <mc:Fallback>
                <p:oleObj name="Equation" r:id="rId5" imgW="2273040" imgH="723600" progId="Equation.DSMT4">
                  <p:embed/>
                  <p:pic>
                    <p:nvPicPr>
                      <p:cNvPr id="9" name="Object 8">
                        <a:extLst>
                          <a:ext uri="{FF2B5EF4-FFF2-40B4-BE49-F238E27FC236}">
                            <a16:creationId xmlns:a16="http://schemas.microsoft.com/office/drawing/2014/main" id="{075155C8-E8F5-4A28-94F6-BAB92CD41AAF}"/>
                          </a:ext>
                        </a:extLst>
                      </p:cNvPr>
                      <p:cNvPicPr/>
                      <p:nvPr/>
                    </p:nvPicPr>
                    <p:blipFill>
                      <a:blip r:embed="rId6"/>
                      <a:stretch>
                        <a:fillRect/>
                      </a:stretch>
                    </p:blipFill>
                    <p:spPr>
                      <a:xfrm>
                        <a:off x="1879600" y="3863181"/>
                        <a:ext cx="5799138" cy="18462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348623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D44F-DEEE-4E8F-8B6F-35F14219072B}"/>
              </a:ext>
            </a:extLst>
          </p:cNvPr>
          <p:cNvSpPr>
            <a:spLocks noGrp="1"/>
          </p:cNvSpPr>
          <p:nvPr>
            <p:ph type="title"/>
          </p:nvPr>
        </p:nvSpPr>
        <p:spPr/>
        <p:txBody>
          <a:bodyPr/>
          <a:lstStyle/>
          <a:p>
            <a:r>
              <a:rPr lang="en-US" dirty="0"/>
              <a:t>Precision versus accuracy</a:t>
            </a:r>
          </a:p>
        </p:txBody>
      </p:sp>
      <p:sp>
        <p:nvSpPr>
          <p:cNvPr id="3" name="Content Placeholder 2">
            <a:extLst>
              <a:ext uri="{FF2B5EF4-FFF2-40B4-BE49-F238E27FC236}">
                <a16:creationId xmlns:a16="http://schemas.microsoft.com/office/drawing/2014/main" id="{30BE77C0-8653-48CC-8025-1100D256C673}"/>
              </a:ext>
            </a:extLst>
          </p:cNvPr>
          <p:cNvSpPr>
            <a:spLocks noGrp="1"/>
          </p:cNvSpPr>
          <p:nvPr>
            <p:ph idx="1"/>
          </p:nvPr>
        </p:nvSpPr>
        <p:spPr/>
        <p:txBody>
          <a:bodyPr/>
          <a:lstStyle/>
          <a:p>
            <a:r>
              <a:rPr lang="en-US" dirty="0"/>
              <a:t>Consequently,</a:t>
            </a:r>
          </a:p>
          <a:p>
            <a:endParaRPr lang="en-US" dirty="0"/>
          </a:p>
          <a:p>
            <a:endParaRPr lang="en-US" dirty="0"/>
          </a:p>
          <a:p>
            <a:pPr marL="0" indent="0">
              <a:buNone/>
            </a:pPr>
            <a:r>
              <a:rPr lang="en-US" dirty="0"/>
              <a:t>      is a less accurate approximation of </a:t>
            </a:r>
            <a:r>
              <a:rPr lang="en-US" i="1" dirty="0"/>
              <a:t>a</a:t>
            </a:r>
            <a:r>
              <a:rPr lang="en-US" dirty="0"/>
              <a:t> than</a:t>
            </a:r>
          </a:p>
          <a:p>
            <a:pPr marL="0" indent="0">
              <a:buNone/>
            </a:pPr>
            <a:endParaRPr lang="en-US" dirty="0"/>
          </a:p>
          <a:p>
            <a:pPr marL="0" indent="0">
              <a:buNone/>
            </a:pPr>
            <a:endParaRPr lang="en-US" dirty="0"/>
          </a:p>
          <a:p>
            <a:pPr marL="0" indent="0">
              <a:buNone/>
            </a:pPr>
            <a:endParaRPr lang="en-US" dirty="0"/>
          </a:p>
          <a:p>
            <a:r>
              <a:rPr lang="en-US" dirty="0"/>
              <a:t>The mathematics is beyond the scope of this course,</a:t>
            </a:r>
            <a:br>
              <a:rPr lang="en-US" dirty="0"/>
            </a:br>
            <a:r>
              <a:rPr lang="en-US" dirty="0"/>
              <a:t>	but the first is more precise than the second</a:t>
            </a:r>
          </a:p>
          <a:p>
            <a:pPr lvl="1"/>
            <a:r>
              <a:rPr lang="en-US" dirty="0"/>
              <a:t>It has a smaller </a:t>
            </a:r>
            <a:r>
              <a:rPr lang="en-US" i="1" dirty="0"/>
              <a:t>standard deviation</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7E77F002-5652-424C-B8AF-98F5F8DC1A2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A5883592-2F60-4331-8441-13B6C6D7552E}"/>
              </a:ext>
            </a:extLst>
          </p:cNvPr>
          <p:cNvSpPr>
            <a:spLocks noGrp="1"/>
          </p:cNvSpPr>
          <p:nvPr>
            <p:ph type="sldNum" sz="quarter" idx="12"/>
          </p:nvPr>
        </p:nvSpPr>
        <p:spPr/>
        <p:txBody>
          <a:bodyPr/>
          <a:lstStyle/>
          <a:p>
            <a:fld id="{42EF6DC8-DA9C-4533-8A40-BB00A2545AF8}" type="slidenum">
              <a:rPr lang="en-CA" smtClean="0"/>
              <a:pPr/>
              <a:t>53</a:t>
            </a:fld>
            <a:endParaRPr lang="en-CA"/>
          </a:p>
        </p:txBody>
      </p:sp>
      <p:graphicFrame>
        <p:nvGraphicFramePr>
          <p:cNvPr id="8" name="Object 7">
            <a:extLst>
              <a:ext uri="{FF2B5EF4-FFF2-40B4-BE49-F238E27FC236}">
                <a16:creationId xmlns:a16="http://schemas.microsoft.com/office/drawing/2014/main" id="{8D2D4E83-86F3-4E74-8B91-12C85160809D}"/>
              </a:ext>
            </a:extLst>
          </p:cNvPr>
          <p:cNvGraphicFramePr>
            <a:graphicFrameLocks noChangeAspect="1"/>
          </p:cNvGraphicFramePr>
          <p:nvPr>
            <p:extLst>
              <p:ext uri="{D42A27DB-BD31-4B8C-83A1-F6EECF244321}">
                <p14:modId xmlns:p14="http://schemas.microsoft.com/office/powerpoint/2010/main" val="4141472520"/>
              </p:ext>
            </p:extLst>
          </p:nvPr>
        </p:nvGraphicFramePr>
        <p:xfrm>
          <a:off x="3357562" y="2049739"/>
          <a:ext cx="2428875" cy="549275"/>
        </p:xfrm>
        <a:graphic>
          <a:graphicData uri="http://schemas.openxmlformats.org/presentationml/2006/ole">
            <mc:AlternateContent xmlns:mc="http://schemas.openxmlformats.org/markup-compatibility/2006">
              <mc:Choice xmlns:v="urn:schemas-microsoft-com:vml" Requires="v">
                <p:oleObj name="Equation" r:id="rId3" imgW="952200" imgH="215640" progId="Equation.DSMT4">
                  <p:embed/>
                </p:oleObj>
              </mc:Choice>
              <mc:Fallback>
                <p:oleObj name="Equation" r:id="rId3" imgW="952200" imgH="215640" progId="Equation.DSMT4">
                  <p:embed/>
                  <p:pic>
                    <p:nvPicPr>
                      <p:cNvPr id="8" name="Object 7">
                        <a:extLst>
                          <a:ext uri="{FF2B5EF4-FFF2-40B4-BE49-F238E27FC236}">
                            <a16:creationId xmlns:a16="http://schemas.microsoft.com/office/drawing/2014/main" id="{8D2D4E83-86F3-4E74-8B91-12C85160809D}"/>
                          </a:ext>
                        </a:extLst>
                      </p:cNvPr>
                      <p:cNvPicPr/>
                      <p:nvPr/>
                    </p:nvPicPr>
                    <p:blipFill>
                      <a:blip r:embed="rId4"/>
                      <a:stretch>
                        <a:fillRect/>
                      </a:stretch>
                    </p:blipFill>
                    <p:spPr>
                      <a:xfrm>
                        <a:off x="3357562" y="2049739"/>
                        <a:ext cx="2428875" cy="54927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75155C8-E8F5-4A28-94F6-BAB92CD41AAF}"/>
              </a:ext>
            </a:extLst>
          </p:cNvPr>
          <p:cNvGraphicFramePr>
            <a:graphicFrameLocks noChangeAspect="1"/>
          </p:cNvGraphicFramePr>
          <p:nvPr>
            <p:extLst>
              <p:ext uri="{D42A27DB-BD31-4B8C-83A1-F6EECF244321}">
                <p14:modId xmlns:p14="http://schemas.microsoft.com/office/powerpoint/2010/main" val="2528241257"/>
              </p:ext>
            </p:extLst>
          </p:nvPr>
        </p:nvGraphicFramePr>
        <p:xfrm>
          <a:off x="2222253" y="3320775"/>
          <a:ext cx="5281612" cy="938212"/>
        </p:xfrm>
        <a:graphic>
          <a:graphicData uri="http://schemas.openxmlformats.org/presentationml/2006/ole">
            <mc:AlternateContent xmlns:mc="http://schemas.openxmlformats.org/markup-compatibility/2006">
              <mc:Choice xmlns:v="urn:schemas-microsoft-com:vml" Requires="v">
                <p:oleObj name="Equation" r:id="rId5" imgW="2070000" imgH="368280" progId="Equation.DSMT4">
                  <p:embed/>
                </p:oleObj>
              </mc:Choice>
              <mc:Fallback>
                <p:oleObj name="Equation" r:id="rId5" imgW="2070000" imgH="368280" progId="Equation.DSMT4">
                  <p:embed/>
                  <p:pic>
                    <p:nvPicPr>
                      <p:cNvPr id="9" name="Object 8">
                        <a:extLst>
                          <a:ext uri="{FF2B5EF4-FFF2-40B4-BE49-F238E27FC236}">
                            <a16:creationId xmlns:a16="http://schemas.microsoft.com/office/drawing/2014/main" id="{075155C8-E8F5-4A28-94F6-BAB92CD41AAF}"/>
                          </a:ext>
                        </a:extLst>
                      </p:cNvPr>
                      <p:cNvPicPr/>
                      <p:nvPr/>
                    </p:nvPicPr>
                    <p:blipFill>
                      <a:blip r:embed="rId6"/>
                      <a:stretch>
                        <a:fillRect/>
                      </a:stretch>
                    </p:blipFill>
                    <p:spPr>
                      <a:xfrm>
                        <a:off x="2222253" y="3320775"/>
                        <a:ext cx="5281612" cy="93821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738010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D44F-DEEE-4E8F-8B6F-35F14219072B}"/>
              </a:ext>
            </a:extLst>
          </p:cNvPr>
          <p:cNvSpPr>
            <a:spLocks noGrp="1"/>
          </p:cNvSpPr>
          <p:nvPr>
            <p:ph type="title"/>
          </p:nvPr>
        </p:nvSpPr>
        <p:spPr/>
        <p:txBody>
          <a:bodyPr/>
          <a:lstStyle/>
          <a:p>
            <a:r>
              <a:rPr lang="en-US" dirty="0"/>
              <a:t>Precision versus accuracy</a:t>
            </a:r>
          </a:p>
        </p:txBody>
      </p:sp>
      <p:sp>
        <p:nvSpPr>
          <p:cNvPr id="3" name="Content Placeholder 2">
            <a:extLst>
              <a:ext uri="{FF2B5EF4-FFF2-40B4-BE49-F238E27FC236}">
                <a16:creationId xmlns:a16="http://schemas.microsoft.com/office/drawing/2014/main" id="{30BE77C0-8653-48CC-8025-1100D256C673}"/>
              </a:ext>
            </a:extLst>
          </p:cNvPr>
          <p:cNvSpPr>
            <a:spLocks noGrp="1"/>
          </p:cNvSpPr>
          <p:nvPr>
            <p:ph idx="1"/>
          </p:nvPr>
        </p:nvSpPr>
        <p:spPr/>
        <p:txBody>
          <a:bodyPr/>
          <a:lstStyle/>
          <a:p>
            <a:r>
              <a:rPr lang="en-US" dirty="0"/>
              <a:t>Suppose we are uniformly sampling from the interval [5, 25]</a:t>
            </a:r>
          </a:p>
          <a:p>
            <a:r>
              <a:rPr lang="en-US" dirty="0"/>
              <a:t>We could take 10 readings:</a:t>
            </a:r>
          </a:p>
          <a:p>
            <a:pPr marL="0" indent="0" algn="ctr">
              <a:buNone/>
            </a:pPr>
            <a:r>
              <a:rPr lang="en-US" dirty="0"/>
              <a:t>8, 18, 16.8, 18.8, 13.4, 13 21, 15, 18, 9.6</a:t>
            </a:r>
          </a:p>
          <a:p>
            <a:pPr lvl="1"/>
            <a:r>
              <a:rPr lang="en-US" dirty="0"/>
              <a:t>We see the minimum of these, 8, is an okay approximation to 5</a:t>
            </a:r>
          </a:p>
          <a:p>
            <a:r>
              <a:rPr lang="en-US" dirty="0"/>
              <a:t>We could take 20 readings:</a:t>
            </a:r>
          </a:p>
          <a:p>
            <a:pPr marL="0" indent="0" algn="ctr">
              <a:buNone/>
            </a:pPr>
            <a:r>
              <a:rPr lang="en-US" sz="1400" dirty="0"/>
              <a:t>14.2, 16.4, 5.6, 10.8, 9.4, 24.8, 19.6, 13.8, 5.4, 14.6, 22.6, 24.6, 12.6, 8.4, 14.2, 8.8, 11.8, 23.6, 22.6, 14.2</a:t>
            </a:r>
          </a:p>
          <a:p>
            <a:pPr lvl="1"/>
            <a:r>
              <a:rPr lang="en-US" dirty="0"/>
              <a:t>We see the minimum of these, 5.4, is a more accurate approximation of 5</a:t>
            </a:r>
          </a:p>
          <a:p>
            <a:endParaRPr lang="en-US" dirty="0"/>
          </a:p>
          <a:p>
            <a:r>
              <a:rPr lang="en-US" dirty="0"/>
              <a:t>As </a:t>
            </a:r>
            <a:r>
              <a:rPr lang="en-US" i="1" dirty="0"/>
              <a:t>n</a:t>
            </a:r>
            <a:r>
              <a:rPr lang="en-US" dirty="0"/>
              <a:t> becomes larger, it seems that the minimum is a better approximation of the lower bound 5</a:t>
            </a:r>
          </a:p>
        </p:txBody>
      </p:sp>
      <p:sp>
        <p:nvSpPr>
          <p:cNvPr id="4" name="Footer Placeholder 3">
            <a:extLst>
              <a:ext uri="{FF2B5EF4-FFF2-40B4-BE49-F238E27FC236}">
                <a16:creationId xmlns:a16="http://schemas.microsoft.com/office/drawing/2014/main" id="{7E77F002-5652-424C-B8AF-98F5F8DC1A2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A5883592-2F60-4331-8441-13B6C6D7552E}"/>
              </a:ext>
            </a:extLst>
          </p:cNvPr>
          <p:cNvSpPr>
            <a:spLocks noGrp="1"/>
          </p:cNvSpPr>
          <p:nvPr>
            <p:ph type="sldNum" sz="quarter" idx="12"/>
          </p:nvPr>
        </p:nvSpPr>
        <p:spPr/>
        <p:txBody>
          <a:bodyPr/>
          <a:lstStyle/>
          <a:p>
            <a:fld id="{42EF6DC8-DA9C-4533-8A40-BB00A2545AF8}" type="slidenum">
              <a:rPr lang="en-CA" smtClean="0"/>
              <a:pPr/>
              <a:t>54</a:t>
            </a:fld>
            <a:endParaRPr lang="en-CA"/>
          </a:p>
        </p:txBody>
      </p:sp>
    </p:spTree>
    <p:custDataLst>
      <p:tags r:id="rId1"/>
    </p:custDataLst>
    <p:extLst>
      <p:ext uri="{BB962C8B-B14F-4D97-AF65-F5344CB8AC3E}">
        <p14:creationId xmlns:p14="http://schemas.microsoft.com/office/powerpoint/2010/main" val="82893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D44F-DEEE-4E8F-8B6F-35F14219072B}"/>
              </a:ext>
            </a:extLst>
          </p:cNvPr>
          <p:cNvSpPr>
            <a:spLocks noGrp="1"/>
          </p:cNvSpPr>
          <p:nvPr>
            <p:ph type="title"/>
          </p:nvPr>
        </p:nvSpPr>
        <p:spPr/>
        <p:txBody>
          <a:bodyPr/>
          <a:lstStyle/>
          <a:p>
            <a:r>
              <a:rPr lang="en-US" dirty="0"/>
              <a:t>Precision versus accuracy</a:t>
            </a:r>
          </a:p>
        </p:txBody>
      </p:sp>
      <p:sp>
        <p:nvSpPr>
          <p:cNvPr id="3" name="Content Placeholder 2">
            <a:extLst>
              <a:ext uri="{FF2B5EF4-FFF2-40B4-BE49-F238E27FC236}">
                <a16:creationId xmlns:a16="http://schemas.microsoft.com/office/drawing/2014/main" id="{30BE77C0-8653-48CC-8025-1100D256C673}"/>
              </a:ext>
            </a:extLst>
          </p:cNvPr>
          <p:cNvSpPr>
            <a:spLocks noGrp="1"/>
          </p:cNvSpPr>
          <p:nvPr>
            <p:ph idx="1"/>
          </p:nvPr>
        </p:nvSpPr>
        <p:spPr/>
        <p:txBody>
          <a:bodyPr/>
          <a:lstStyle/>
          <a:p>
            <a:r>
              <a:rPr lang="en-US" dirty="0"/>
              <a:t>If we modify the other formula for more samples, we:</a:t>
            </a:r>
          </a:p>
          <a:p>
            <a:endParaRPr lang="en-US" dirty="0"/>
          </a:p>
          <a:p>
            <a:endParaRPr lang="en-US" dirty="0"/>
          </a:p>
          <a:p>
            <a:pPr marL="0" indent="0">
              <a:buNone/>
            </a:pPr>
            <a:endParaRPr lang="en-US" dirty="0"/>
          </a:p>
          <a:p>
            <a:pPr marL="0" indent="0">
              <a:buNone/>
            </a:pPr>
            <a:endParaRPr lang="en-US" dirty="0"/>
          </a:p>
          <a:p>
            <a:r>
              <a:rPr lang="en-US" dirty="0"/>
              <a:t>For the previous examples, we have</a:t>
            </a:r>
          </a:p>
          <a:p>
            <a:endParaRPr lang="en-US" dirty="0"/>
          </a:p>
        </p:txBody>
      </p:sp>
      <p:sp>
        <p:nvSpPr>
          <p:cNvPr id="4" name="Footer Placeholder 3">
            <a:extLst>
              <a:ext uri="{FF2B5EF4-FFF2-40B4-BE49-F238E27FC236}">
                <a16:creationId xmlns:a16="http://schemas.microsoft.com/office/drawing/2014/main" id="{7E77F002-5652-424C-B8AF-98F5F8DC1A29}"/>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A5883592-2F60-4331-8441-13B6C6D7552E}"/>
              </a:ext>
            </a:extLst>
          </p:cNvPr>
          <p:cNvSpPr>
            <a:spLocks noGrp="1"/>
          </p:cNvSpPr>
          <p:nvPr>
            <p:ph type="sldNum" sz="quarter" idx="12"/>
          </p:nvPr>
        </p:nvSpPr>
        <p:spPr/>
        <p:txBody>
          <a:bodyPr/>
          <a:lstStyle/>
          <a:p>
            <a:fld id="{42EF6DC8-DA9C-4533-8A40-BB00A2545AF8}" type="slidenum">
              <a:rPr lang="en-CA" smtClean="0"/>
              <a:pPr/>
              <a:t>55</a:t>
            </a:fld>
            <a:endParaRPr lang="en-CA"/>
          </a:p>
        </p:txBody>
      </p:sp>
      <p:graphicFrame>
        <p:nvGraphicFramePr>
          <p:cNvPr id="8" name="Object 7">
            <a:extLst>
              <a:ext uri="{FF2B5EF4-FFF2-40B4-BE49-F238E27FC236}">
                <a16:creationId xmlns:a16="http://schemas.microsoft.com/office/drawing/2014/main" id="{8D2D4E83-86F3-4E74-8B91-12C85160809D}"/>
              </a:ext>
            </a:extLst>
          </p:cNvPr>
          <p:cNvGraphicFramePr>
            <a:graphicFrameLocks noChangeAspect="1"/>
          </p:cNvGraphicFramePr>
          <p:nvPr>
            <p:extLst>
              <p:ext uri="{D42A27DB-BD31-4B8C-83A1-F6EECF244321}">
                <p14:modId xmlns:p14="http://schemas.microsoft.com/office/powerpoint/2010/main" val="1525596390"/>
              </p:ext>
            </p:extLst>
          </p:nvPr>
        </p:nvGraphicFramePr>
        <p:xfrm>
          <a:off x="2672695" y="2136237"/>
          <a:ext cx="2111375" cy="454025"/>
        </p:xfrm>
        <a:graphic>
          <a:graphicData uri="http://schemas.openxmlformats.org/presentationml/2006/ole">
            <mc:AlternateContent xmlns:mc="http://schemas.openxmlformats.org/markup-compatibility/2006">
              <mc:Choice xmlns:v="urn:schemas-microsoft-com:vml" Requires="v">
                <p:oleObj name="Equation" r:id="rId3" imgW="1002960" imgH="215640" progId="Equation.DSMT4">
                  <p:embed/>
                </p:oleObj>
              </mc:Choice>
              <mc:Fallback>
                <p:oleObj name="Equation" r:id="rId3" imgW="1002960" imgH="215640" progId="Equation.DSMT4">
                  <p:embed/>
                  <p:pic>
                    <p:nvPicPr>
                      <p:cNvPr id="8" name="Object 7">
                        <a:extLst>
                          <a:ext uri="{FF2B5EF4-FFF2-40B4-BE49-F238E27FC236}">
                            <a16:creationId xmlns:a16="http://schemas.microsoft.com/office/drawing/2014/main" id="{8D2D4E83-86F3-4E74-8B91-12C85160809D}"/>
                          </a:ext>
                        </a:extLst>
                      </p:cNvPr>
                      <p:cNvPicPr/>
                      <p:nvPr/>
                    </p:nvPicPr>
                    <p:blipFill>
                      <a:blip r:embed="rId4"/>
                      <a:stretch>
                        <a:fillRect/>
                      </a:stretch>
                    </p:blipFill>
                    <p:spPr>
                      <a:xfrm>
                        <a:off x="2672695" y="2136237"/>
                        <a:ext cx="2111375" cy="4540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75155C8-E8F5-4A28-94F6-BAB92CD41AAF}"/>
              </a:ext>
            </a:extLst>
          </p:cNvPr>
          <p:cNvGraphicFramePr>
            <a:graphicFrameLocks noChangeAspect="1"/>
          </p:cNvGraphicFramePr>
          <p:nvPr>
            <p:extLst>
              <p:ext uri="{D42A27DB-BD31-4B8C-83A1-F6EECF244321}">
                <p14:modId xmlns:p14="http://schemas.microsoft.com/office/powerpoint/2010/main" val="3329788780"/>
              </p:ext>
            </p:extLst>
          </p:nvPr>
        </p:nvGraphicFramePr>
        <p:xfrm>
          <a:off x="2672695" y="2609850"/>
          <a:ext cx="4178300" cy="774700"/>
        </p:xfrm>
        <a:graphic>
          <a:graphicData uri="http://schemas.openxmlformats.org/presentationml/2006/ole">
            <mc:AlternateContent xmlns:mc="http://schemas.openxmlformats.org/markup-compatibility/2006">
              <mc:Choice xmlns:v="urn:schemas-microsoft-com:vml" Requires="v">
                <p:oleObj name="Equation" r:id="rId5" imgW="1981080" imgH="368280" progId="Equation.DSMT4">
                  <p:embed/>
                </p:oleObj>
              </mc:Choice>
              <mc:Fallback>
                <p:oleObj name="Equation" r:id="rId5" imgW="1981080" imgH="368280" progId="Equation.DSMT4">
                  <p:embed/>
                  <p:pic>
                    <p:nvPicPr>
                      <p:cNvPr id="9" name="Object 8">
                        <a:extLst>
                          <a:ext uri="{FF2B5EF4-FFF2-40B4-BE49-F238E27FC236}">
                            <a16:creationId xmlns:a16="http://schemas.microsoft.com/office/drawing/2014/main" id="{075155C8-E8F5-4A28-94F6-BAB92CD41AAF}"/>
                          </a:ext>
                        </a:extLst>
                      </p:cNvPr>
                      <p:cNvPicPr/>
                      <p:nvPr/>
                    </p:nvPicPr>
                    <p:blipFill>
                      <a:blip r:embed="rId6"/>
                      <a:stretch>
                        <a:fillRect/>
                      </a:stretch>
                    </p:blipFill>
                    <p:spPr>
                      <a:xfrm>
                        <a:off x="2672695" y="2609850"/>
                        <a:ext cx="4178300" cy="7747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E272A41-D07E-4CEE-AD18-6D022559DDB5}"/>
              </a:ext>
            </a:extLst>
          </p:cNvPr>
          <p:cNvGraphicFramePr>
            <a:graphicFrameLocks noChangeAspect="1"/>
          </p:cNvGraphicFramePr>
          <p:nvPr>
            <p:extLst>
              <p:ext uri="{D42A27DB-BD31-4B8C-83A1-F6EECF244321}">
                <p14:modId xmlns:p14="http://schemas.microsoft.com/office/powerpoint/2010/main" val="3154802666"/>
              </p:ext>
            </p:extLst>
          </p:nvPr>
        </p:nvGraphicFramePr>
        <p:xfrm>
          <a:off x="2539534" y="4106411"/>
          <a:ext cx="6053138" cy="776288"/>
        </p:xfrm>
        <a:graphic>
          <a:graphicData uri="http://schemas.openxmlformats.org/presentationml/2006/ole">
            <mc:AlternateContent xmlns:mc="http://schemas.openxmlformats.org/markup-compatibility/2006">
              <mc:Choice xmlns:v="urn:schemas-microsoft-com:vml" Requires="v">
                <p:oleObj name="Equation" r:id="rId7" imgW="2869920" imgH="368280" progId="Equation.DSMT4">
                  <p:embed/>
                </p:oleObj>
              </mc:Choice>
              <mc:Fallback>
                <p:oleObj name="Equation" r:id="rId7" imgW="2869920" imgH="368280" progId="Equation.DSMT4">
                  <p:embed/>
                  <p:pic>
                    <p:nvPicPr>
                      <p:cNvPr id="12" name="Object 11">
                        <a:extLst>
                          <a:ext uri="{FF2B5EF4-FFF2-40B4-BE49-F238E27FC236}">
                            <a16:creationId xmlns:a16="http://schemas.microsoft.com/office/drawing/2014/main" id="{FE272A41-D07E-4CEE-AD18-6D022559DDB5}"/>
                          </a:ext>
                        </a:extLst>
                      </p:cNvPr>
                      <p:cNvPicPr/>
                      <p:nvPr/>
                    </p:nvPicPr>
                    <p:blipFill>
                      <a:blip r:embed="rId8"/>
                      <a:stretch>
                        <a:fillRect/>
                      </a:stretch>
                    </p:blipFill>
                    <p:spPr>
                      <a:xfrm>
                        <a:off x="2539534" y="4106411"/>
                        <a:ext cx="6053138" cy="77628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D924BE3-7346-4A78-96E5-E93A38F31C8C}"/>
              </a:ext>
            </a:extLst>
          </p:cNvPr>
          <p:cNvGraphicFramePr>
            <a:graphicFrameLocks noChangeAspect="1"/>
          </p:cNvGraphicFramePr>
          <p:nvPr>
            <p:extLst>
              <p:ext uri="{D42A27DB-BD31-4B8C-83A1-F6EECF244321}">
                <p14:modId xmlns:p14="http://schemas.microsoft.com/office/powerpoint/2010/main" val="3202566986"/>
              </p:ext>
            </p:extLst>
          </p:nvPr>
        </p:nvGraphicFramePr>
        <p:xfrm>
          <a:off x="2435225" y="4833938"/>
          <a:ext cx="6669088" cy="776287"/>
        </p:xfrm>
        <a:graphic>
          <a:graphicData uri="http://schemas.openxmlformats.org/presentationml/2006/ole">
            <mc:AlternateContent xmlns:mc="http://schemas.openxmlformats.org/markup-compatibility/2006">
              <mc:Choice xmlns:v="urn:schemas-microsoft-com:vml" Requires="v">
                <p:oleObj name="Equation" r:id="rId9" imgW="3162240" imgH="368280" progId="Equation.DSMT4">
                  <p:embed/>
                </p:oleObj>
              </mc:Choice>
              <mc:Fallback>
                <p:oleObj name="Equation" r:id="rId9" imgW="3162240" imgH="368280" progId="Equation.DSMT4">
                  <p:embed/>
                  <p:pic>
                    <p:nvPicPr>
                      <p:cNvPr id="13" name="Object 12">
                        <a:extLst>
                          <a:ext uri="{FF2B5EF4-FFF2-40B4-BE49-F238E27FC236}">
                            <a16:creationId xmlns:a16="http://schemas.microsoft.com/office/drawing/2014/main" id="{8D924BE3-7346-4A78-96E5-E93A38F31C8C}"/>
                          </a:ext>
                        </a:extLst>
                      </p:cNvPr>
                      <p:cNvPicPr/>
                      <p:nvPr/>
                    </p:nvPicPr>
                    <p:blipFill>
                      <a:blip r:embed="rId10"/>
                      <a:stretch>
                        <a:fillRect/>
                      </a:stretch>
                    </p:blipFill>
                    <p:spPr>
                      <a:xfrm>
                        <a:off x="2435225" y="4833938"/>
                        <a:ext cx="6669088" cy="776287"/>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78E800D2-E772-4198-923A-09974D8D81D2}"/>
              </a:ext>
            </a:extLst>
          </p:cNvPr>
          <p:cNvGraphicFramePr>
            <a:graphicFrameLocks noChangeAspect="1"/>
          </p:cNvGraphicFramePr>
          <p:nvPr>
            <p:extLst>
              <p:ext uri="{D42A27DB-BD31-4B8C-83A1-F6EECF244321}">
                <p14:modId xmlns:p14="http://schemas.microsoft.com/office/powerpoint/2010/main" val="339039230"/>
              </p:ext>
            </p:extLst>
          </p:nvPr>
        </p:nvGraphicFramePr>
        <p:xfrm>
          <a:off x="125413" y="4275138"/>
          <a:ext cx="2143125" cy="455612"/>
        </p:xfrm>
        <a:graphic>
          <a:graphicData uri="http://schemas.openxmlformats.org/presentationml/2006/ole">
            <mc:AlternateContent xmlns:mc="http://schemas.openxmlformats.org/markup-compatibility/2006">
              <mc:Choice xmlns:v="urn:schemas-microsoft-com:vml" Requires="v">
                <p:oleObj name="Equation" r:id="rId11" imgW="1015920" imgH="215640" progId="Equation.DSMT4">
                  <p:embed/>
                </p:oleObj>
              </mc:Choice>
              <mc:Fallback>
                <p:oleObj name="Equation" r:id="rId11" imgW="1015920" imgH="215640" progId="Equation.DSMT4">
                  <p:embed/>
                  <p:pic>
                    <p:nvPicPr>
                      <p:cNvPr id="14" name="Object 13">
                        <a:extLst>
                          <a:ext uri="{FF2B5EF4-FFF2-40B4-BE49-F238E27FC236}">
                            <a16:creationId xmlns:a16="http://schemas.microsoft.com/office/drawing/2014/main" id="{78E800D2-E772-4198-923A-09974D8D81D2}"/>
                          </a:ext>
                        </a:extLst>
                      </p:cNvPr>
                      <p:cNvPicPr/>
                      <p:nvPr/>
                    </p:nvPicPr>
                    <p:blipFill>
                      <a:blip r:embed="rId12"/>
                      <a:stretch>
                        <a:fillRect/>
                      </a:stretch>
                    </p:blipFill>
                    <p:spPr>
                      <a:xfrm>
                        <a:off x="125413" y="4275138"/>
                        <a:ext cx="2143125" cy="45561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95A8B78-A4AE-42CA-A8D7-6C26D9E31A2C}"/>
              </a:ext>
            </a:extLst>
          </p:cNvPr>
          <p:cNvGraphicFramePr>
            <a:graphicFrameLocks noChangeAspect="1"/>
          </p:cNvGraphicFramePr>
          <p:nvPr>
            <p:extLst>
              <p:ext uri="{D42A27DB-BD31-4B8C-83A1-F6EECF244321}">
                <p14:modId xmlns:p14="http://schemas.microsoft.com/office/powerpoint/2010/main" val="3857730853"/>
              </p:ext>
            </p:extLst>
          </p:nvPr>
        </p:nvGraphicFramePr>
        <p:xfrm>
          <a:off x="111999" y="5022384"/>
          <a:ext cx="2357438" cy="455613"/>
        </p:xfrm>
        <a:graphic>
          <a:graphicData uri="http://schemas.openxmlformats.org/presentationml/2006/ole">
            <mc:AlternateContent xmlns:mc="http://schemas.openxmlformats.org/markup-compatibility/2006">
              <mc:Choice xmlns:v="urn:schemas-microsoft-com:vml" Requires="v">
                <p:oleObj name="Equation" r:id="rId13" imgW="1117440" imgH="215640" progId="Equation.DSMT4">
                  <p:embed/>
                </p:oleObj>
              </mc:Choice>
              <mc:Fallback>
                <p:oleObj name="Equation" r:id="rId13" imgW="1117440" imgH="215640" progId="Equation.DSMT4">
                  <p:embed/>
                  <p:pic>
                    <p:nvPicPr>
                      <p:cNvPr id="15" name="Object 14">
                        <a:extLst>
                          <a:ext uri="{FF2B5EF4-FFF2-40B4-BE49-F238E27FC236}">
                            <a16:creationId xmlns:a16="http://schemas.microsoft.com/office/drawing/2014/main" id="{C95A8B78-A4AE-42CA-A8D7-6C26D9E31A2C}"/>
                          </a:ext>
                        </a:extLst>
                      </p:cNvPr>
                      <p:cNvPicPr/>
                      <p:nvPr/>
                    </p:nvPicPr>
                    <p:blipFill>
                      <a:blip r:embed="rId14"/>
                      <a:stretch>
                        <a:fillRect/>
                      </a:stretch>
                    </p:blipFill>
                    <p:spPr>
                      <a:xfrm>
                        <a:off x="111999" y="5022384"/>
                        <a:ext cx="2357438" cy="45561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09981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BFE4-5D06-4241-AA67-3E6D931939D1}"/>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72ABF9C6-942E-47DD-9456-F33DD587CE6E}"/>
              </a:ext>
            </a:extLst>
          </p:cNvPr>
          <p:cNvSpPr>
            <a:spLocks noGrp="1"/>
          </p:cNvSpPr>
          <p:nvPr>
            <p:ph idx="1"/>
          </p:nvPr>
        </p:nvSpPr>
        <p:spPr/>
        <p:txBody>
          <a:bodyPr>
            <a:normAutofit/>
          </a:bodyPr>
          <a:lstStyle/>
          <a:p>
            <a:r>
              <a:rPr lang="en-US" dirty="0"/>
              <a:t>Thus, given </a:t>
            </a:r>
            <a:r>
              <a:rPr lang="en-US" i="1" dirty="0">
                <a:latin typeface="Times New Roman" panose="02020603050405020304" pitchFamily="18" charset="0"/>
              </a:rPr>
              <a:t>n</a:t>
            </a:r>
            <a:r>
              <a:rPr lang="en-US" dirty="0"/>
              <a:t> samples from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a:t>
            </a:r>
            <a:r>
              <a:rPr lang="en-US" i="1" dirty="0">
                <a:latin typeface="Times New Roman" panose="02020603050405020304" pitchFamily="18" charset="0"/>
              </a:rPr>
              <a:t>b</a:t>
            </a:r>
            <a:r>
              <a:rPr lang="en-US" sz="2400" dirty="0">
                <a:latin typeface="Times New Roman" panose="02020603050405020304" pitchFamily="18" charset="0"/>
              </a:rPr>
              <a:t>]</a:t>
            </a:r>
            <a:endParaRPr lang="en-US" sz="2400" dirty="0"/>
          </a:p>
          <a:p>
            <a:pPr lvl="1"/>
            <a:r>
              <a:rPr lang="en-US" dirty="0"/>
              <a:t>The minimum of the </a:t>
            </a:r>
            <a:r>
              <a:rPr lang="en-US" i="1" dirty="0">
                <a:latin typeface="Times New Roman" panose="02020603050405020304" pitchFamily="18" charset="0"/>
              </a:rPr>
              <a:t>n</a:t>
            </a:r>
            <a:r>
              <a:rPr lang="en-US" dirty="0"/>
              <a:t> samples is not as accurate as our linear combination of the minimum and maximum</a:t>
            </a:r>
          </a:p>
          <a:p>
            <a:pPr lvl="1"/>
            <a:r>
              <a:rPr lang="en-US" dirty="0"/>
              <a:t>The minimum of the </a:t>
            </a:r>
            <a:r>
              <a:rPr lang="en-US" i="1" dirty="0">
                <a:latin typeface="Times New Roman" panose="02020603050405020304" pitchFamily="18" charset="0"/>
              </a:rPr>
              <a:t>n</a:t>
            </a:r>
            <a:r>
              <a:rPr lang="en-US" dirty="0"/>
              <a:t> samples is more precise than our linear combination of the minimum and maximum</a:t>
            </a:r>
          </a:p>
          <a:p>
            <a:pPr lvl="1"/>
            <a:r>
              <a:rPr lang="en-US" dirty="0"/>
              <a:t>As we increase </a:t>
            </a:r>
            <a:r>
              <a:rPr lang="en-US" i="1" dirty="0">
                <a:latin typeface="Times New Roman" panose="02020603050405020304" pitchFamily="18" charset="0"/>
              </a:rPr>
              <a:t>n</a:t>
            </a:r>
            <a:r>
              <a:rPr lang="en-US" dirty="0"/>
              <a:t>, both formulas become more precise and accurate</a:t>
            </a:r>
          </a:p>
          <a:p>
            <a:pPr marL="457200" lvl="1" indent="0" algn="ctr">
              <a:buNone/>
            </a:pPr>
            <a:endParaRPr lang="en-US" dirty="0"/>
          </a:p>
        </p:txBody>
      </p:sp>
      <p:sp>
        <p:nvSpPr>
          <p:cNvPr id="4" name="Footer Placeholder 3">
            <a:extLst>
              <a:ext uri="{FF2B5EF4-FFF2-40B4-BE49-F238E27FC236}">
                <a16:creationId xmlns:a16="http://schemas.microsoft.com/office/drawing/2014/main" id="{1887DF5F-8C27-438E-B3B4-CE693B0C11E4}"/>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760DAF51-F178-4F59-B4B1-1545A1757A30}"/>
              </a:ext>
            </a:extLst>
          </p:cNvPr>
          <p:cNvSpPr>
            <a:spLocks noGrp="1"/>
          </p:cNvSpPr>
          <p:nvPr>
            <p:ph type="sldNum" sz="quarter" idx="12"/>
          </p:nvPr>
        </p:nvSpPr>
        <p:spPr/>
        <p:txBody>
          <a:bodyPr/>
          <a:lstStyle/>
          <a:p>
            <a:fld id="{42EF6DC8-DA9C-4533-8A40-BB00A2545AF8}" type="slidenum">
              <a:rPr lang="en-CA" smtClean="0"/>
              <a:pPr/>
              <a:t>56</a:t>
            </a:fld>
            <a:endParaRPr lang="en-CA"/>
          </a:p>
        </p:txBody>
      </p:sp>
    </p:spTree>
    <p:custDataLst>
      <p:tags r:id="rId1"/>
    </p:custDataLst>
    <p:extLst>
      <p:ext uri="{BB962C8B-B14F-4D97-AF65-F5344CB8AC3E}">
        <p14:creationId xmlns:p14="http://schemas.microsoft.com/office/powerpoint/2010/main" val="2131061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BFE4-5D06-4241-AA67-3E6D931939D1}"/>
              </a:ext>
            </a:extLst>
          </p:cNvPr>
          <p:cNvSpPr>
            <a:spLocks noGrp="1"/>
          </p:cNvSpPr>
          <p:nvPr>
            <p:ph type="title"/>
          </p:nvPr>
        </p:nvSpPr>
        <p:spPr/>
        <p:txBody>
          <a:bodyPr/>
          <a:lstStyle/>
          <a:p>
            <a:r>
              <a:rPr lang="en-US" dirty="0"/>
              <a:t>In this courses…</a:t>
            </a:r>
          </a:p>
        </p:txBody>
      </p:sp>
      <p:sp>
        <p:nvSpPr>
          <p:cNvPr id="3" name="Content Placeholder 2">
            <a:extLst>
              <a:ext uri="{FF2B5EF4-FFF2-40B4-BE49-F238E27FC236}">
                <a16:creationId xmlns:a16="http://schemas.microsoft.com/office/drawing/2014/main" id="{72ABF9C6-942E-47DD-9456-F33DD587CE6E}"/>
              </a:ext>
            </a:extLst>
          </p:cNvPr>
          <p:cNvSpPr>
            <a:spLocks noGrp="1"/>
          </p:cNvSpPr>
          <p:nvPr>
            <p:ph idx="1"/>
          </p:nvPr>
        </p:nvSpPr>
        <p:spPr>
          <a:xfrm>
            <a:off x="457200" y="1600200"/>
            <a:ext cx="8229600" cy="4983162"/>
          </a:xfrm>
        </p:spPr>
        <p:txBody>
          <a:bodyPr/>
          <a:lstStyle/>
          <a:p>
            <a:r>
              <a:rPr lang="en-US" dirty="0"/>
              <a:t>The next topic in this course is to look at floating-point numbers</a:t>
            </a:r>
            <a:endParaRPr lang="en-US" sz="2400" dirty="0"/>
          </a:p>
          <a:p>
            <a:pPr lvl="1"/>
            <a:r>
              <a:rPr lang="en-US" dirty="0"/>
              <a:t>Floating-point numbers only approximate real numbers</a:t>
            </a:r>
          </a:p>
          <a:p>
            <a:pPr lvl="1"/>
            <a:r>
              <a:rPr lang="en-US" dirty="0"/>
              <a:t>There will be issues with them</a:t>
            </a:r>
          </a:p>
          <a:p>
            <a:pPr lvl="2"/>
            <a:r>
              <a:rPr lang="en-US" dirty="0"/>
              <a:t>Recall that we could not even precisely approximate the derivative using them</a:t>
            </a:r>
          </a:p>
          <a:p>
            <a:r>
              <a:rPr lang="en-US" dirty="0"/>
              <a:t>The balance of this course will be looking at numerical algorithms in order to:</a:t>
            </a:r>
          </a:p>
          <a:p>
            <a:pPr lvl="1"/>
            <a:r>
              <a:rPr lang="en-US" dirty="0"/>
              <a:t>Approximating the value of an expression</a:t>
            </a:r>
          </a:p>
          <a:p>
            <a:pPr lvl="1"/>
            <a:r>
              <a:rPr lang="en-US" dirty="0"/>
              <a:t>Approximating solutions to algebraic equations and systems</a:t>
            </a:r>
          </a:p>
          <a:p>
            <a:pPr lvl="1"/>
            <a:r>
              <a:rPr lang="en-US" dirty="0"/>
              <a:t>Approximating solutions to analytic equations and systems</a:t>
            </a:r>
          </a:p>
          <a:p>
            <a:pPr lvl="1"/>
            <a:r>
              <a:rPr lang="en-US" dirty="0"/>
              <a:t>Optimization</a:t>
            </a:r>
          </a:p>
        </p:txBody>
      </p:sp>
      <p:sp>
        <p:nvSpPr>
          <p:cNvPr id="4" name="Footer Placeholder 3">
            <a:extLst>
              <a:ext uri="{FF2B5EF4-FFF2-40B4-BE49-F238E27FC236}">
                <a16:creationId xmlns:a16="http://schemas.microsoft.com/office/drawing/2014/main" id="{1887DF5F-8C27-438E-B3B4-CE693B0C11E4}"/>
              </a:ext>
            </a:extLst>
          </p:cNvPr>
          <p:cNvSpPr>
            <a:spLocks noGrp="1"/>
          </p:cNvSpPr>
          <p:nvPr>
            <p:ph type="ftr" sz="quarter" idx="11"/>
          </p:nvPr>
        </p:nvSpPr>
        <p:spPr/>
        <p:txBody>
          <a:bodyPr/>
          <a:lstStyle/>
          <a:p>
            <a:r>
              <a:rPr lang="en-US"/>
              <a:t>Course introduction</a:t>
            </a:r>
            <a:endParaRPr lang="en-CA" dirty="0"/>
          </a:p>
        </p:txBody>
      </p:sp>
      <p:sp>
        <p:nvSpPr>
          <p:cNvPr id="5" name="Slide Number Placeholder 4">
            <a:extLst>
              <a:ext uri="{FF2B5EF4-FFF2-40B4-BE49-F238E27FC236}">
                <a16:creationId xmlns:a16="http://schemas.microsoft.com/office/drawing/2014/main" id="{760DAF51-F178-4F59-B4B1-1545A1757A30}"/>
              </a:ext>
            </a:extLst>
          </p:cNvPr>
          <p:cNvSpPr>
            <a:spLocks noGrp="1"/>
          </p:cNvSpPr>
          <p:nvPr>
            <p:ph type="sldNum" sz="quarter" idx="12"/>
          </p:nvPr>
        </p:nvSpPr>
        <p:spPr/>
        <p:txBody>
          <a:bodyPr/>
          <a:lstStyle/>
          <a:p>
            <a:fld id="{42EF6DC8-DA9C-4533-8A40-BB00A2545AF8}" type="slidenum">
              <a:rPr lang="en-CA" smtClean="0"/>
              <a:pPr/>
              <a:t>57</a:t>
            </a:fld>
            <a:endParaRPr lang="en-CA"/>
          </a:p>
        </p:txBody>
      </p:sp>
    </p:spTree>
    <p:custDataLst>
      <p:tags r:id="rId1"/>
    </p:custDataLst>
    <p:extLst>
      <p:ext uri="{BB962C8B-B14F-4D97-AF65-F5344CB8AC3E}">
        <p14:creationId xmlns:p14="http://schemas.microsoft.com/office/powerpoint/2010/main" val="2219037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Following this topic, you now</a:t>
            </a:r>
          </a:p>
          <a:p>
            <a:pPr lvl="1"/>
            <a:r>
              <a:rPr lang="en-US" dirty="0"/>
              <a:t>Understand the purpose of this course</a:t>
            </a:r>
          </a:p>
          <a:p>
            <a:pPr lvl="1"/>
            <a:r>
              <a:rPr lang="en-US" dirty="0"/>
              <a:t>Are aware of the differences between discrete mathematics and continuous mathematics (calculus)</a:t>
            </a:r>
          </a:p>
          <a:p>
            <a:pPr lvl="1"/>
            <a:r>
              <a:rPr lang="en-US" dirty="0"/>
              <a:t>Have observed that floating-point numbers cause issues</a:t>
            </a:r>
          </a:p>
          <a:p>
            <a:pPr lvl="1"/>
            <a:r>
              <a:rPr lang="en-US" dirty="0"/>
              <a:t>Know the ideas behind:</a:t>
            </a:r>
          </a:p>
          <a:p>
            <a:pPr lvl="2"/>
            <a:r>
              <a:rPr lang="en-US" dirty="0"/>
              <a:t>Absolute and relative errors</a:t>
            </a:r>
          </a:p>
          <a:p>
            <a:pPr lvl="2"/>
            <a:r>
              <a:rPr lang="en-US" dirty="0"/>
              <a:t>Decimal and binary representations of numbers</a:t>
            </a:r>
          </a:p>
          <a:p>
            <a:pPr lvl="2"/>
            <a:r>
              <a:rPr lang="en-US" dirty="0"/>
              <a:t>Rounding and significant digits</a:t>
            </a:r>
          </a:p>
          <a:p>
            <a:pPr lvl="1"/>
            <a:r>
              <a:rPr lang="en-US" dirty="0"/>
              <a:t>Understand the concepts of accuracy and precision</a:t>
            </a:r>
          </a:p>
          <a:p>
            <a:pPr lvl="1"/>
            <a:r>
              <a:rPr lang="en-US" dirty="0"/>
              <a:t>Have an overview of what will be covered in the upcoming lectures</a:t>
            </a:r>
          </a:p>
        </p:txBody>
      </p:sp>
      <p:sp>
        <p:nvSpPr>
          <p:cNvPr id="4" name="Footer Placeholder 3"/>
          <p:cNvSpPr>
            <a:spLocks noGrp="1"/>
          </p:cNvSpPr>
          <p:nvPr>
            <p:ph type="ftr" sz="quarter" idx="11"/>
          </p:nvPr>
        </p:nvSpPr>
        <p:spPr/>
        <p:txBody>
          <a:bodyPr/>
          <a:lstStyle/>
          <a:p>
            <a:r>
              <a:rPr lang="en-US"/>
              <a:t>Course introduction</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58</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https://en.wikipedia.org/wiki/Rounding</a:t>
            </a:r>
          </a:p>
          <a:p>
            <a:pPr marL="0" indent="0">
              <a:buNone/>
            </a:pPr>
            <a:r>
              <a:rPr lang="en-US" dirty="0"/>
              <a:t>[2]	https://en.wikipedia.org/wiki/Accuracy_and_precision</a:t>
            </a:r>
          </a:p>
          <a:p>
            <a:pPr marL="0" indent="0">
              <a:buNone/>
            </a:pPr>
            <a:r>
              <a:rPr lang="en-US" dirty="0"/>
              <a:t>[3]	https://en.wikipedia.org/wiki/Significant_figures</a:t>
            </a:r>
          </a:p>
          <a:p>
            <a:pPr marL="0" indent="0">
              <a:buNone/>
            </a:pPr>
            <a:r>
              <a:rPr lang="en-US" dirty="0"/>
              <a:t>[4]	https://en.wikipedia.org/wiki/Approximation_error</a:t>
            </a:r>
          </a:p>
          <a:p>
            <a:pPr marL="0" indent="0">
              <a:buNone/>
            </a:pPr>
            <a:endParaRPr lang="en-US" dirty="0"/>
          </a:p>
        </p:txBody>
      </p:sp>
      <p:sp>
        <p:nvSpPr>
          <p:cNvPr id="4" name="Footer Placeholder 3"/>
          <p:cNvSpPr>
            <a:spLocks noGrp="1"/>
          </p:cNvSpPr>
          <p:nvPr>
            <p:ph type="ftr" sz="quarter" idx="11"/>
          </p:nvPr>
        </p:nvSpPr>
        <p:spPr/>
        <p:txBody>
          <a:bodyPr/>
          <a:lstStyle/>
          <a:p>
            <a:r>
              <a:rPr lang="en-US"/>
              <a:t>Course introduction</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59</a:t>
            </a:fld>
            <a:endParaRPr lang="en-CA"/>
          </a:p>
        </p:txBody>
      </p:sp>
    </p:spTree>
    <p:extLst>
      <p:ext uri="{BB962C8B-B14F-4D97-AF65-F5344CB8AC3E}">
        <p14:creationId xmlns:p14="http://schemas.microsoft.com/office/powerpoint/2010/main" val="1740462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One possible solution:</a:t>
            </a:r>
          </a:p>
          <a:p>
            <a:pPr lvl="1"/>
            <a:r>
              <a:rPr lang="en-US" dirty="0"/>
              <a:t>Build multiple instances of your design and test them</a:t>
            </a:r>
          </a:p>
          <a:p>
            <a:pPr lvl="1"/>
            <a:r>
              <a:rPr lang="en-US" dirty="0"/>
              <a:t>This is exceptionally costly</a:t>
            </a:r>
          </a:p>
          <a:p>
            <a:pPr lvl="1"/>
            <a:endParaRPr lang="en-US" dirty="0"/>
          </a:p>
          <a:p>
            <a:r>
              <a:rPr lang="en-US" dirty="0"/>
              <a:t>Alternatively, if we have a mathematical description,</a:t>
            </a:r>
            <a:br>
              <a:rPr lang="en-US" dirty="0"/>
            </a:br>
            <a:r>
              <a:rPr lang="en-US" dirty="0"/>
              <a:t>	can we not implement and simulate it, instead?</a:t>
            </a:r>
          </a:p>
        </p:txBody>
      </p:sp>
      <p:sp>
        <p:nvSpPr>
          <p:cNvPr id="4" name="Footer Placeholder 3"/>
          <p:cNvSpPr>
            <a:spLocks noGrp="1"/>
          </p:cNvSpPr>
          <p:nvPr>
            <p:ph type="ftr" sz="quarter" idx="11"/>
          </p:nvPr>
        </p:nvSpPr>
        <p:spPr/>
        <p:txBody>
          <a:bodyPr/>
          <a:lstStyle/>
          <a:p>
            <a:r>
              <a:rPr lang="en-US" dirty="0"/>
              <a:t>Course introduction</a:t>
            </a:r>
            <a:endParaRPr lang="en-CA" dirty="0"/>
          </a:p>
        </p:txBody>
      </p:sp>
      <p:sp>
        <p:nvSpPr>
          <p:cNvPr id="7" name="Slide Number Placeholder 6"/>
          <p:cNvSpPr>
            <a:spLocks noGrp="1"/>
          </p:cNvSpPr>
          <p:nvPr>
            <p:ph type="sldNum" sz="quarter" idx="12"/>
          </p:nvPr>
        </p:nvSpPr>
        <p:spPr/>
        <p:txBody>
          <a:bodyPr/>
          <a:lstStyle/>
          <a:p>
            <a:fld id="{42EF6DC8-DA9C-4533-8A40-BB00A2545AF8}" type="slidenum">
              <a:rPr lang="en-CA" smtClean="0"/>
              <a:pPr/>
              <a:t>6</a:t>
            </a:fld>
            <a:endParaRPr lang="en-CA" dirty="0"/>
          </a:p>
        </p:txBody>
      </p:sp>
    </p:spTree>
    <p:custDataLst>
      <p:tags r:id="rId1"/>
    </p:custDataLst>
    <p:extLst>
      <p:ext uri="{BB962C8B-B14F-4D97-AF65-F5344CB8AC3E}">
        <p14:creationId xmlns:p14="http://schemas.microsoft.com/office/powerpoint/2010/main" val="262763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Anurag </a:t>
            </a:r>
            <a:r>
              <a:rPr lang="en-US" sz="1800" dirty="0" err="1"/>
              <a:t>Devadiga</a:t>
            </a:r>
            <a:r>
              <a:rPr lang="en-US" sz="1800" dirty="0"/>
              <a:t> for many excellent suggestions and comments.</a:t>
            </a:r>
            <a:endParaRPr lang="en-CA" sz="1800" dirty="0"/>
          </a:p>
        </p:txBody>
      </p:sp>
      <p:sp>
        <p:nvSpPr>
          <p:cNvPr id="4" name="Footer Placeholder 3"/>
          <p:cNvSpPr>
            <a:spLocks noGrp="1"/>
          </p:cNvSpPr>
          <p:nvPr>
            <p:ph type="ftr" sz="quarter" idx="11"/>
          </p:nvPr>
        </p:nvSpPr>
        <p:spPr/>
        <p:txBody>
          <a:bodyPr/>
          <a:lstStyle/>
          <a:p>
            <a:r>
              <a:rPr lang="en-US"/>
              <a:t>Course introduction</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60</a:t>
            </a:fld>
            <a:endParaRPr lang="en-CA"/>
          </a:p>
        </p:txBody>
      </p:sp>
    </p:spTree>
    <p:extLst>
      <p:ext uri="{BB962C8B-B14F-4D97-AF65-F5344CB8AC3E}">
        <p14:creationId xmlns:p14="http://schemas.microsoft.com/office/powerpoint/2010/main" val="886795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Course introduction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61</a:t>
            </a:fld>
            <a:endParaRPr lang="en-CA"/>
          </a:p>
        </p:txBody>
      </p:sp>
    </p:spTree>
    <p:extLst>
      <p:ext uri="{BB962C8B-B14F-4D97-AF65-F5344CB8AC3E}">
        <p14:creationId xmlns:p14="http://schemas.microsoft.com/office/powerpoint/2010/main" val="1131585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Course introduction</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62</a:t>
            </a:fld>
            <a:endParaRPr lang="en-CA"/>
          </a:p>
        </p:txBody>
      </p:sp>
    </p:spTree>
    <p:extLst>
      <p:ext uri="{BB962C8B-B14F-4D97-AF65-F5344CB8AC3E}">
        <p14:creationId xmlns:p14="http://schemas.microsoft.com/office/powerpoint/2010/main" val="427249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CA" dirty="0"/>
          </a:p>
        </p:txBody>
      </p:sp>
      <p:sp>
        <p:nvSpPr>
          <p:cNvPr id="3" name="Content Placeholder 2"/>
          <p:cNvSpPr>
            <a:spLocks noGrp="1"/>
          </p:cNvSpPr>
          <p:nvPr>
            <p:ph idx="1"/>
          </p:nvPr>
        </p:nvSpPr>
        <p:spPr>
          <a:xfrm>
            <a:off x="457200" y="1600200"/>
            <a:ext cx="8382000" cy="4525963"/>
          </a:xfrm>
        </p:spPr>
        <p:txBody>
          <a:bodyPr>
            <a:normAutofit lnSpcReduction="10000"/>
          </a:bodyPr>
          <a:lstStyle/>
          <a:p>
            <a:r>
              <a:rPr lang="en-US" dirty="0"/>
              <a:t>For example, a circuit is described by Maxwell’s equations</a:t>
            </a:r>
          </a:p>
          <a:p>
            <a:pPr lvl="1"/>
            <a:r>
              <a:rPr lang="en-US" dirty="0"/>
              <a:t>This involves partial differential equations</a:t>
            </a:r>
          </a:p>
          <a:p>
            <a:pPr lvl="1"/>
            <a:r>
              <a:rPr lang="en-US" dirty="0"/>
              <a:t>Using wires, this effectively restricts these equations to one dimension</a:t>
            </a:r>
          </a:p>
          <a:p>
            <a:pPr lvl="1"/>
            <a:r>
              <a:rPr lang="en-US" dirty="0"/>
              <a:t>These partial differential equations can thus be simplified to differential equations</a:t>
            </a:r>
          </a:p>
          <a:p>
            <a:pPr lvl="1"/>
            <a:r>
              <a:rPr lang="en-US" dirty="0"/>
              <a:t>The use of linear circuit elements such as capacitors, resistors, inductors and memristors together with alternating current can further simplify the solutions to these differential equations to algebraic equations</a:t>
            </a:r>
          </a:p>
          <a:p>
            <a:pPr lvl="1"/>
            <a:r>
              <a:rPr lang="en-US" dirty="0"/>
              <a:t>Transistors, as well, may also be described linearly under the conditions of small-signal model</a:t>
            </a:r>
          </a:p>
          <a:p>
            <a:pPr lvl="1"/>
            <a:r>
              <a:rPr lang="en-US" dirty="0"/>
              <a:t>More complex models may still be simulated using differential equations</a:t>
            </a:r>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a:t>Course introduction</a:t>
            </a:r>
            <a:endParaRPr lang="en-CA" dirty="0"/>
          </a:p>
        </p:txBody>
      </p:sp>
      <p:sp>
        <p:nvSpPr>
          <p:cNvPr id="7" name="Slide Number Placeholder 6"/>
          <p:cNvSpPr>
            <a:spLocks noGrp="1"/>
          </p:cNvSpPr>
          <p:nvPr>
            <p:ph type="sldNum" sz="quarter" idx="12"/>
          </p:nvPr>
        </p:nvSpPr>
        <p:spPr/>
        <p:txBody>
          <a:bodyPr/>
          <a:lstStyle/>
          <a:p>
            <a:fld id="{42EF6DC8-DA9C-4533-8A40-BB00A2545AF8}" type="slidenum">
              <a:rPr lang="en-CA" smtClean="0"/>
              <a:pPr/>
              <a:t>7</a:t>
            </a:fld>
            <a:endParaRPr lang="en-CA" dirty="0"/>
          </a:p>
        </p:txBody>
      </p:sp>
    </p:spTree>
    <p:custDataLst>
      <p:tags r:id="rId1"/>
    </p:custDataLst>
    <p:extLst>
      <p:ext uri="{BB962C8B-B14F-4D97-AF65-F5344CB8AC3E}">
        <p14:creationId xmlns:p14="http://schemas.microsoft.com/office/powerpoint/2010/main" val="58076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CA" dirty="0"/>
          </a:p>
        </p:txBody>
      </p:sp>
      <p:sp>
        <p:nvSpPr>
          <p:cNvPr id="3" name="Content Placeholder 2"/>
          <p:cNvSpPr>
            <a:spLocks noGrp="1"/>
          </p:cNvSpPr>
          <p:nvPr>
            <p:ph idx="1"/>
          </p:nvPr>
        </p:nvSpPr>
        <p:spPr>
          <a:xfrm>
            <a:off x="457200" y="1600200"/>
            <a:ext cx="8382000" cy="4525963"/>
          </a:xfrm>
        </p:spPr>
        <p:txBody>
          <a:bodyPr>
            <a:normAutofit lnSpcReduction="10000"/>
          </a:bodyPr>
          <a:lstStyle/>
          <a:p>
            <a:r>
              <a:rPr lang="en-US" dirty="0"/>
              <a:t>For example, a circuit is described by Maxwell’s equations</a:t>
            </a:r>
          </a:p>
          <a:p>
            <a:pPr lvl="1"/>
            <a:r>
              <a:rPr lang="en-US" dirty="0"/>
              <a:t>This involves partial differential equations</a:t>
            </a:r>
          </a:p>
          <a:p>
            <a:pPr lvl="1"/>
            <a:r>
              <a:rPr lang="en-US" dirty="0"/>
              <a:t>Using wires, this effectively restricts these equations to one dimension</a:t>
            </a:r>
          </a:p>
          <a:p>
            <a:pPr lvl="1"/>
            <a:r>
              <a:rPr lang="en-US" dirty="0"/>
              <a:t>These partial differential equations can thus be simplified to differential equations</a:t>
            </a:r>
          </a:p>
          <a:p>
            <a:pPr lvl="1"/>
            <a:r>
              <a:rPr lang="en-US" dirty="0"/>
              <a:t>The use of linear circuit elements such as capacitors, resistors, inductors and memristors together with alternating current can further simplify the solutions to these differential equations to algebraic equations</a:t>
            </a:r>
          </a:p>
          <a:p>
            <a:pPr lvl="1"/>
            <a:r>
              <a:rPr lang="en-US" dirty="0"/>
              <a:t>Transistors, as well, may also be described linearly under the conditions of small-signal model</a:t>
            </a:r>
          </a:p>
          <a:p>
            <a:pPr lvl="1"/>
            <a:r>
              <a:rPr lang="en-US" dirty="0"/>
              <a:t>More complex models may still be simulated using differential equations</a:t>
            </a:r>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a:t>Course introduction</a:t>
            </a:r>
            <a:endParaRPr lang="en-CA" dirty="0"/>
          </a:p>
        </p:txBody>
      </p:sp>
      <p:sp>
        <p:nvSpPr>
          <p:cNvPr id="7" name="Slide Number Placeholder 6"/>
          <p:cNvSpPr>
            <a:spLocks noGrp="1"/>
          </p:cNvSpPr>
          <p:nvPr>
            <p:ph type="sldNum" sz="quarter" idx="12"/>
          </p:nvPr>
        </p:nvSpPr>
        <p:spPr/>
        <p:txBody>
          <a:bodyPr/>
          <a:lstStyle/>
          <a:p>
            <a:fld id="{42EF6DC8-DA9C-4533-8A40-BB00A2545AF8}" type="slidenum">
              <a:rPr lang="en-CA" smtClean="0"/>
              <a:pPr/>
              <a:t>8</a:t>
            </a:fld>
            <a:endParaRPr lang="en-CA" dirty="0"/>
          </a:p>
        </p:txBody>
      </p:sp>
    </p:spTree>
    <p:custDataLst>
      <p:tags r:id="rId1"/>
    </p:custDataLst>
    <p:extLst>
      <p:ext uri="{BB962C8B-B14F-4D97-AF65-F5344CB8AC3E}">
        <p14:creationId xmlns:p14="http://schemas.microsoft.com/office/powerpoint/2010/main" val="406988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For example, consider this RLC circuit:</a:t>
            </a:r>
          </a:p>
        </p:txBody>
      </p:sp>
      <p:sp>
        <p:nvSpPr>
          <p:cNvPr id="4" name="Footer Placeholder 3"/>
          <p:cNvSpPr>
            <a:spLocks noGrp="1"/>
          </p:cNvSpPr>
          <p:nvPr>
            <p:ph type="ftr" sz="quarter" idx="11"/>
          </p:nvPr>
        </p:nvSpPr>
        <p:spPr/>
        <p:txBody>
          <a:bodyPr/>
          <a:lstStyle/>
          <a:p>
            <a:r>
              <a:rPr lang="en-US" dirty="0"/>
              <a:t>Course introduction</a:t>
            </a:r>
            <a:endParaRPr lang="en-CA" dirty="0"/>
          </a:p>
        </p:txBody>
      </p:sp>
      <p:sp>
        <p:nvSpPr>
          <p:cNvPr id="7" name="Slide Number Placeholder 6"/>
          <p:cNvSpPr>
            <a:spLocks noGrp="1"/>
          </p:cNvSpPr>
          <p:nvPr>
            <p:ph type="sldNum" sz="quarter" idx="12"/>
          </p:nvPr>
        </p:nvSpPr>
        <p:spPr/>
        <p:txBody>
          <a:bodyPr/>
          <a:lstStyle/>
          <a:p>
            <a:fld id="{42EF6DC8-DA9C-4533-8A40-BB00A2545AF8}" type="slidenum">
              <a:rPr lang="en-CA" smtClean="0"/>
              <a:pPr/>
              <a:t>9</a:t>
            </a:fld>
            <a:endParaRPr lang="en-CA" dirty="0"/>
          </a:p>
        </p:txBody>
      </p:sp>
      <p:cxnSp>
        <p:nvCxnSpPr>
          <p:cNvPr id="8" name="Straight Connector 7">
            <a:extLst>
              <a:ext uri="{FF2B5EF4-FFF2-40B4-BE49-F238E27FC236}">
                <a16:creationId xmlns:a16="http://schemas.microsoft.com/office/drawing/2014/main" id="{242F7BC0-E553-40BF-B85F-5E4EB539CD5D}"/>
              </a:ext>
            </a:extLst>
          </p:cNvPr>
          <p:cNvCxnSpPr>
            <a:cxnSpLocks/>
          </p:cNvCxnSpPr>
          <p:nvPr/>
        </p:nvCxnSpPr>
        <p:spPr>
          <a:xfrm flipV="1">
            <a:off x="1217353" y="2513185"/>
            <a:ext cx="0" cy="5534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EE0E598-B8F1-4907-9C99-ABB1F1189837}"/>
              </a:ext>
            </a:extLst>
          </p:cNvPr>
          <p:cNvCxnSpPr>
            <a:cxnSpLocks/>
          </p:cNvCxnSpPr>
          <p:nvPr/>
        </p:nvCxnSpPr>
        <p:spPr>
          <a:xfrm flipH="1">
            <a:off x="1217353" y="2514909"/>
            <a:ext cx="5173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CEB3C14D-A47B-4901-92A3-54F0C593E7C2}"/>
              </a:ext>
            </a:extLst>
          </p:cNvPr>
          <p:cNvSpPr/>
          <p:nvPr/>
        </p:nvSpPr>
        <p:spPr>
          <a:xfrm>
            <a:off x="760153" y="3080081"/>
            <a:ext cx="914400" cy="914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87845EB-CAA1-4618-A4C2-C49846FB9FA8}"/>
              </a:ext>
            </a:extLst>
          </p:cNvPr>
          <p:cNvCxnSpPr>
            <a:cxnSpLocks/>
          </p:cNvCxnSpPr>
          <p:nvPr/>
        </p:nvCxnSpPr>
        <p:spPr>
          <a:xfrm flipH="1">
            <a:off x="1734711" y="2347428"/>
            <a:ext cx="204536" cy="16748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9A59176-8BDB-4A1F-8F47-5FDCA6DF47B2}"/>
              </a:ext>
            </a:extLst>
          </p:cNvPr>
          <p:cNvCxnSpPr>
            <a:cxnSpLocks/>
          </p:cNvCxnSpPr>
          <p:nvPr/>
        </p:nvCxnSpPr>
        <p:spPr>
          <a:xfrm flipH="1">
            <a:off x="1983362" y="2546685"/>
            <a:ext cx="5173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21A4EE7-9E0A-4B25-AF65-F76BE4830280}"/>
              </a:ext>
            </a:extLst>
          </p:cNvPr>
          <p:cNvCxnSpPr>
            <a:cxnSpLocks/>
          </p:cNvCxnSpPr>
          <p:nvPr/>
        </p:nvCxnSpPr>
        <p:spPr>
          <a:xfrm flipH="1">
            <a:off x="2496600" y="2546468"/>
            <a:ext cx="76601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EF11FA8-07ED-415A-B3C6-E91C9AF001C5}"/>
              </a:ext>
            </a:extLst>
          </p:cNvPr>
          <p:cNvCxnSpPr>
            <a:cxnSpLocks/>
          </p:cNvCxnSpPr>
          <p:nvPr/>
        </p:nvCxnSpPr>
        <p:spPr>
          <a:xfrm flipV="1">
            <a:off x="2662912" y="2554706"/>
            <a:ext cx="0" cy="77804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5DA103-D4BC-4537-91F9-9E3026EF857D}"/>
              </a:ext>
            </a:extLst>
          </p:cNvPr>
          <p:cNvCxnSpPr>
            <a:cxnSpLocks/>
          </p:cNvCxnSpPr>
          <p:nvPr/>
        </p:nvCxnSpPr>
        <p:spPr>
          <a:xfrm flipV="1">
            <a:off x="3274751" y="2408322"/>
            <a:ext cx="0" cy="2847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2D533C-A955-4D42-A7FA-75AA29FD8739}"/>
              </a:ext>
            </a:extLst>
          </p:cNvPr>
          <p:cNvCxnSpPr>
            <a:cxnSpLocks/>
          </p:cNvCxnSpPr>
          <p:nvPr/>
        </p:nvCxnSpPr>
        <p:spPr>
          <a:xfrm flipV="1">
            <a:off x="3347250" y="2408513"/>
            <a:ext cx="0" cy="2847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95A86DF-49AE-4CA4-8712-1E5FB8479EC3}"/>
              </a:ext>
            </a:extLst>
          </p:cNvPr>
          <p:cNvCxnSpPr>
            <a:cxnSpLocks/>
          </p:cNvCxnSpPr>
          <p:nvPr/>
        </p:nvCxnSpPr>
        <p:spPr>
          <a:xfrm flipH="1">
            <a:off x="3344230" y="2546685"/>
            <a:ext cx="76601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D15CE0F-9B06-49A6-A5DF-83AEC445E158}"/>
              </a:ext>
            </a:extLst>
          </p:cNvPr>
          <p:cNvCxnSpPr>
            <a:cxnSpLocks/>
          </p:cNvCxnSpPr>
          <p:nvPr/>
        </p:nvCxnSpPr>
        <p:spPr>
          <a:xfrm flipV="1">
            <a:off x="4108633" y="2534653"/>
            <a:ext cx="0" cy="8742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911D098-68EE-4D59-B330-C9E60B75215F}"/>
              </a:ext>
            </a:extLst>
          </p:cNvPr>
          <p:cNvCxnSpPr>
            <a:cxnSpLocks/>
          </p:cNvCxnSpPr>
          <p:nvPr/>
        </p:nvCxnSpPr>
        <p:spPr>
          <a:xfrm flipV="1">
            <a:off x="3983315" y="3396591"/>
            <a:ext cx="123566" cy="674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7398888-1CCA-488E-87AD-A1649C54197D}"/>
              </a:ext>
            </a:extLst>
          </p:cNvPr>
          <p:cNvCxnSpPr>
            <a:cxnSpLocks/>
          </p:cNvCxnSpPr>
          <p:nvPr/>
        </p:nvCxnSpPr>
        <p:spPr>
          <a:xfrm>
            <a:off x="3984829" y="3455913"/>
            <a:ext cx="256032" cy="128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160215E-2DFE-43A4-B62F-633F3084D777}"/>
              </a:ext>
            </a:extLst>
          </p:cNvPr>
          <p:cNvCxnSpPr>
            <a:cxnSpLocks/>
          </p:cNvCxnSpPr>
          <p:nvPr/>
        </p:nvCxnSpPr>
        <p:spPr>
          <a:xfrm flipV="1">
            <a:off x="3983315" y="3575932"/>
            <a:ext cx="249308" cy="1227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77051E-38C8-4DF2-9982-AD9FA2190BB4}"/>
              </a:ext>
            </a:extLst>
          </p:cNvPr>
          <p:cNvCxnSpPr>
            <a:cxnSpLocks/>
          </p:cNvCxnSpPr>
          <p:nvPr/>
        </p:nvCxnSpPr>
        <p:spPr>
          <a:xfrm flipV="1">
            <a:off x="4096700" y="3818780"/>
            <a:ext cx="123566" cy="674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A630291-F509-4F34-8ED0-6B0F56FE0E14}"/>
              </a:ext>
            </a:extLst>
          </p:cNvPr>
          <p:cNvCxnSpPr>
            <a:cxnSpLocks/>
          </p:cNvCxnSpPr>
          <p:nvPr/>
        </p:nvCxnSpPr>
        <p:spPr>
          <a:xfrm>
            <a:off x="3983315" y="3691522"/>
            <a:ext cx="256032" cy="128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E99316-4842-415A-8DA2-95453533FF13}"/>
              </a:ext>
            </a:extLst>
          </p:cNvPr>
          <p:cNvCxnSpPr>
            <a:cxnSpLocks/>
          </p:cNvCxnSpPr>
          <p:nvPr/>
        </p:nvCxnSpPr>
        <p:spPr>
          <a:xfrm flipV="1">
            <a:off x="4108633" y="3883781"/>
            <a:ext cx="0" cy="8742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Arc 38">
            <a:extLst>
              <a:ext uri="{FF2B5EF4-FFF2-40B4-BE49-F238E27FC236}">
                <a16:creationId xmlns:a16="http://schemas.microsoft.com/office/drawing/2014/main" id="{A7D51547-7901-4FB8-A270-9DA1698A9A7C}"/>
              </a:ext>
            </a:extLst>
          </p:cNvPr>
          <p:cNvSpPr/>
          <p:nvPr/>
        </p:nvSpPr>
        <p:spPr>
          <a:xfrm>
            <a:off x="2558360" y="3318329"/>
            <a:ext cx="182880" cy="182880"/>
          </a:xfrm>
          <a:prstGeom prst="arc">
            <a:avLst>
              <a:gd name="adj1" fmla="val 16200000"/>
              <a:gd name="adj2" fmla="val 5637617"/>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a:extLst>
              <a:ext uri="{FF2B5EF4-FFF2-40B4-BE49-F238E27FC236}">
                <a16:creationId xmlns:a16="http://schemas.microsoft.com/office/drawing/2014/main" id="{7CD8AD0B-55A7-40CF-AFB7-0B89D2D5E74A}"/>
              </a:ext>
            </a:extLst>
          </p:cNvPr>
          <p:cNvSpPr/>
          <p:nvPr/>
        </p:nvSpPr>
        <p:spPr>
          <a:xfrm>
            <a:off x="2562476" y="3503681"/>
            <a:ext cx="182880" cy="182880"/>
          </a:xfrm>
          <a:prstGeom prst="arc">
            <a:avLst>
              <a:gd name="adj1" fmla="val 16200000"/>
              <a:gd name="adj2" fmla="val 5637617"/>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0BF9A945-12BF-4DB3-8559-203D93D88727}"/>
              </a:ext>
            </a:extLst>
          </p:cNvPr>
          <p:cNvSpPr/>
          <p:nvPr/>
        </p:nvSpPr>
        <p:spPr>
          <a:xfrm>
            <a:off x="2562476" y="3692550"/>
            <a:ext cx="182880" cy="182880"/>
          </a:xfrm>
          <a:prstGeom prst="arc">
            <a:avLst>
              <a:gd name="adj1" fmla="val 16200000"/>
              <a:gd name="adj2" fmla="val 5637617"/>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EDD3C638-D06D-4045-9F39-24855F8988BB}"/>
              </a:ext>
            </a:extLst>
          </p:cNvPr>
          <p:cNvCxnSpPr>
            <a:cxnSpLocks/>
          </p:cNvCxnSpPr>
          <p:nvPr/>
        </p:nvCxnSpPr>
        <p:spPr>
          <a:xfrm flipV="1">
            <a:off x="2660963" y="3876586"/>
            <a:ext cx="0" cy="8742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091329-BB8F-4C1C-BAA8-4EB3131478C6}"/>
              </a:ext>
            </a:extLst>
          </p:cNvPr>
          <p:cNvCxnSpPr>
            <a:cxnSpLocks/>
          </p:cNvCxnSpPr>
          <p:nvPr/>
        </p:nvCxnSpPr>
        <p:spPr>
          <a:xfrm flipH="1">
            <a:off x="1215107" y="4764102"/>
            <a:ext cx="4309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325DDD4-67B4-4341-82D6-B1298811EEC7}"/>
              </a:ext>
            </a:extLst>
          </p:cNvPr>
          <p:cNvCxnSpPr>
            <a:cxnSpLocks/>
          </p:cNvCxnSpPr>
          <p:nvPr/>
        </p:nvCxnSpPr>
        <p:spPr>
          <a:xfrm rot="16200000" flipV="1">
            <a:off x="1605623" y="4770481"/>
            <a:ext cx="123566" cy="674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E645C6-600A-413F-8C79-773DF16A9DE8}"/>
              </a:ext>
            </a:extLst>
          </p:cNvPr>
          <p:cNvCxnSpPr>
            <a:cxnSpLocks/>
          </p:cNvCxnSpPr>
          <p:nvPr/>
        </p:nvCxnSpPr>
        <p:spPr>
          <a:xfrm rot="16200000">
            <a:off x="1629010" y="4672436"/>
            <a:ext cx="256032" cy="128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C5E8A2B-58A9-4AA4-BEEA-C8061A33989E}"/>
              </a:ext>
            </a:extLst>
          </p:cNvPr>
          <p:cNvCxnSpPr>
            <a:cxnSpLocks/>
          </p:cNvCxnSpPr>
          <p:nvPr/>
        </p:nvCxnSpPr>
        <p:spPr>
          <a:xfrm rot="16200000" flipV="1">
            <a:off x="1749750" y="4679953"/>
            <a:ext cx="249308" cy="1227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D7B683C-7A26-40E0-BF92-549FDFF1006B}"/>
              </a:ext>
            </a:extLst>
          </p:cNvPr>
          <p:cNvCxnSpPr>
            <a:cxnSpLocks/>
          </p:cNvCxnSpPr>
          <p:nvPr/>
        </p:nvCxnSpPr>
        <p:spPr>
          <a:xfrm rot="16200000" flipV="1">
            <a:off x="2027812" y="4657096"/>
            <a:ext cx="123566" cy="674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C036125-9969-46D7-85BD-19725BCDB16E}"/>
              </a:ext>
            </a:extLst>
          </p:cNvPr>
          <p:cNvCxnSpPr>
            <a:cxnSpLocks/>
          </p:cNvCxnSpPr>
          <p:nvPr/>
        </p:nvCxnSpPr>
        <p:spPr>
          <a:xfrm rot="16200000">
            <a:off x="1864619" y="4673950"/>
            <a:ext cx="256032" cy="128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ED69956-E94C-47FC-B3E3-DD30B979EB87}"/>
              </a:ext>
            </a:extLst>
          </p:cNvPr>
          <p:cNvCxnSpPr>
            <a:cxnSpLocks/>
          </p:cNvCxnSpPr>
          <p:nvPr/>
        </p:nvCxnSpPr>
        <p:spPr>
          <a:xfrm flipH="1" flipV="1">
            <a:off x="2120886" y="4752381"/>
            <a:ext cx="1992719" cy="192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BC390D1-1FEF-49EC-9F29-C7B5FFF4BE9D}"/>
              </a:ext>
            </a:extLst>
          </p:cNvPr>
          <p:cNvCxnSpPr>
            <a:cxnSpLocks/>
            <a:endCxn id="12" idx="4"/>
          </p:cNvCxnSpPr>
          <p:nvPr/>
        </p:nvCxnSpPr>
        <p:spPr>
          <a:xfrm flipV="1">
            <a:off x="1215107" y="3994481"/>
            <a:ext cx="2246" cy="7748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Arc 63">
            <a:extLst>
              <a:ext uri="{FF2B5EF4-FFF2-40B4-BE49-F238E27FC236}">
                <a16:creationId xmlns:a16="http://schemas.microsoft.com/office/drawing/2014/main" id="{DD675093-7E5C-4DD4-A94E-C7FDCE496841}"/>
              </a:ext>
            </a:extLst>
          </p:cNvPr>
          <p:cNvSpPr/>
          <p:nvPr/>
        </p:nvSpPr>
        <p:spPr>
          <a:xfrm rot="16200000">
            <a:off x="1006260" y="3459463"/>
            <a:ext cx="257018" cy="182880"/>
          </a:xfrm>
          <a:prstGeom prst="arc">
            <a:avLst>
              <a:gd name="adj1" fmla="val 16200000"/>
              <a:gd name="adj2" fmla="val 5637617"/>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a:extLst>
              <a:ext uri="{FF2B5EF4-FFF2-40B4-BE49-F238E27FC236}">
                <a16:creationId xmlns:a16="http://schemas.microsoft.com/office/drawing/2014/main" id="{66B759FA-A546-4CE8-BAF3-BC0F03362A9F}"/>
              </a:ext>
            </a:extLst>
          </p:cNvPr>
          <p:cNvSpPr/>
          <p:nvPr/>
        </p:nvSpPr>
        <p:spPr>
          <a:xfrm rot="5400000">
            <a:off x="1186558" y="3466672"/>
            <a:ext cx="239256" cy="154664"/>
          </a:xfrm>
          <a:prstGeom prst="arc">
            <a:avLst>
              <a:gd name="adj1" fmla="val 16200000"/>
              <a:gd name="adj2" fmla="val 5637617"/>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4C41A6E1-0823-4799-9FC8-6DAC065B641D}"/>
              </a:ext>
            </a:extLst>
          </p:cNvPr>
          <p:cNvSpPr txBox="1"/>
          <p:nvPr/>
        </p:nvSpPr>
        <p:spPr>
          <a:xfrm>
            <a:off x="1935771" y="3474834"/>
            <a:ext cx="385473"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i</a:t>
            </a:r>
            <a:r>
              <a:rPr kumimoji="0" lang="en-US" sz="2200" b="0" u="none" strike="noStrike" kern="1200" cap="none" spc="0" normalizeH="0" baseline="-25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1</a:t>
            </a:r>
            <a:endParaRPr lang="en-US" baseline="-25000" dirty="0">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0EA28AF8-767D-4688-98D2-C7D79D631BD8}"/>
              </a:ext>
            </a:extLst>
          </p:cNvPr>
          <p:cNvSpPr txBox="1"/>
          <p:nvPr/>
        </p:nvSpPr>
        <p:spPr>
          <a:xfrm>
            <a:off x="3262968" y="3468110"/>
            <a:ext cx="385473"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i</a:t>
            </a:r>
            <a:r>
              <a:rPr kumimoji="0" lang="en-US" sz="2200" b="0" u="none" strike="noStrike" kern="1200" cap="none" spc="0" normalizeH="0" baseline="-25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2</a:t>
            </a:r>
            <a:endParaRPr lang="en-US" baseline="-25000" dirty="0">
              <a:latin typeface="Times New Roman" panose="02020603050405020304" pitchFamily="18" charset="0"/>
              <a:cs typeface="Times New Roman" panose="02020603050405020304" pitchFamily="18" charset="0"/>
            </a:endParaRPr>
          </a:p>
        </p:txBody>
      </p:sp>
      <p:graphicFrame>
        <p:nvGraphicFramePr>
          <p:cNvPr id="73" name="Object 72">
            <a:extLst>
              <a:ext uri="{FF2B5EF4-FFF2-40B4-BE49-F238E27FC236}">
                <a16:creationId xmlns:a16="http://schemas.microsoft.com/office/drawing/2014/main" id="{9791229F-B894-4CBE-9851-753BCC00A27F}"/>
              </a:ext>
            </a:extLst>
          </p:cNvPr>
          <p:cNvGraphicFramePr>
            <a:graphicFrameLocks noChangeAspect="1"/>
          </p:cNvGraphicFramePr>
          <p:nvPr>
            <p:extLst>
              <p:ext uri="{D42A27DB-BD31-4B8C-83A1-F6EECF244321}">
                <p14:modId xmlns:p14="http://schemas.microsoft.com/office/powerpoint/2010/main" val="133592319"/>
              </p:ext>
            </p:extLst>
          </p:nvPr>
        </p:nvGraphicFramePr>
        <p:xfrm>
          <a:off x="5935663" y="1878013"/>
          <a:ext cx="3211512" cy="874712"/>
        </p:xfrm>
        <a:graphic>
          <a:graphicData uri="http://schemas.openxmlformats.org/presentationml/2006/ole">
            <mc:AlternateContent xmlns:mc="http://schemas.openxmlformats.org/markup-compatibility/2006">
              <mc:Choice xmlns:v="urn:schemas-microsoft-com:vml" Requires="v">
                <p:oleObj name="Equation" r:id="rId3" imgW="1587240" imgH="431640" progId="Equation.DSMT4">
                  <p:embed/>
                </p:oleObj>
              </mc:Choice>
              <mc:Fallback>
                <p:oleObj name="Equation" r:id="rId3" imgW="1587240" imgH="431640" progId="Equation.DSMT4">
                  <p:embed/>
                  <p:pic>
                    <p:nvPicPr>
                      <p:cNvPr id="73" name="Object 72">
                        <a:extLst>
                          <a:ext uri="{FF2B5EF4-FFF2-40B4-BE49-F238E27FC236}">
                            <a16:creationId xmlns:a16="http://schemas.microsoft.com/office/drawing/2014/main" id="{9791229F-B894-4CBE-9851-753BCC00A27F}"/>
                          </a:ext>
                        </a:extLst>
                      </p:cNvPr>
                      <p:cNvPicPr/>
                      <p:nvPr/>
                    </p:nvPicPr>
                    <p:blipFill>
                      <a:blip r:embed="rId4"/>
                      <a:stretch>
                        <a:fillRect/>
                      </a:stretch>
                    </p:blipFill>
                    <p:spPr>
                      <a:xfrm>
                        <a:off x="5935663" y="1878013"/>
                        <a:ext cx="3211512" cy="874712"/>
                      </a:xfrm>
                      <a:prstGeom prst="rect">
                        <a:avLst/>
                      </a:prstGeom>
                    </p:spPr>
                  </p:pic>
                </p:oleObj>
              </mc:Fallback>
            </mc:AlternateContent>
          </a:graphicData>
        </a:graphic>
      </p:graphicFrame>
      <p:sp>
        <p:nvSpPr>
          <p:cNvPr id="76" name="TextBox 75">
            <a:extLst>
              <a:ext uri="{FF2B5EF4-FFF2-40B4-BE49-F238E27FC236}">
                <a16:creationId xmlns:a16="http://schemas.microsoft.com/office/drawing/2014/main" id="{D9A9925E-E660-41A7-8570-9A83F34BC65F}"/>
              </a:ext>
            </a:extLst>
          </p:cNvPr>
          <p:cNvSpPr txBox="1"/>
          <p:nvPr/>
        </p:nvSpPr>
        <p:spPr>
          <a:xfrm>
            <a:off x="157023" y="3304477"/>
            <a:ext cx="649805"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V</a:t>
            </a:r>
            <a:r>
              <a:rPr kumimoji="0" lang="en-US" sz="2200" b="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t</a:t>
            </a:r>
            <a:r>
              <a:rPr kumimoji="0" lang="en-US" sz="2200" b="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77" name="TextBox 76">
            <a:extLst>
              <a:ext uri="{FF2B5EF4-FFF2-40B4-BE49-F238E27FC236}">
                <a16:creationId xmlns:a16="http://schemas.microsoft.com/office/drawing/2014/main" id="{209AB08C-E9DD-461B-9802-FFD5FDF5EDF9}"/>
              </a:ext>
            </a:extLst>
          </p:cNvPr>
          <p:cNvSpPr txBox="1"/>
          <p:nvPr/>
        </p:nvSpPr>
        <p:spPr>
          <a:xfrm>
            <a:off x="1734710" y="4969192"/>
            <a:ext cx="649805"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R</a:t>
            </a:r>
            <a:r>
              <a:rPr kumimoji="0" lang="en-US" sz="2200" b="0" u="none" strike="noStrike" kern="1200" cap="none" spc="0" normalizeH="0" baseline="-25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1</a:t>
            </a:r>
            <a:endParaRPr lang="en-US" baseline="-25000" dirty="0">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217AAC79-6A47-4D57-9AE5-E869BE9DEA9A}"/>
              </a:ext>
            </a:extLst>
          </p:cNvPr>
          <p:cNvSpPr txBox="1"/>
          <p:nvPr/>
        </p:nvSpPr>
        <p:spPr>
          <a:xfrm>
            <a:off x="4314029" y="3408947"/>
            <a:ext cx="649805"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R</a:t>
            </a:r>
            <a:r>
              <a:rPr kumimoji="0" lang="en-US" sz="2200" b="0" u="none" strike="noStrike" kern="1200" cap="none" spc="0" normalizeH="0" baseline="-25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2</a:t>
            </a:r>
            <a:endParaRPr lang="en-US" baseline="-25000" dirty="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7D4EE31D-8775-4F88-8BCA-E866A0CBD180}"/>
              </a:ext>
            </a:extLst>
          </p:cNvPr>
          <p:cNvSpPr txBox="1"/>
          <p:nvPr/>
        </p:nvSpPr>
        <p:spPr>
          <a:xfrm>
            <a:off x="3117245" y="1978365"/>
            <a:ext cx="649805"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C</a:t>
            </a:r>
            <a:endParaRPr lang="en-US" baseline="-25000" dirty="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586D2176-045A-4D53-A1C8-30C7FA443180}"/>
              </a:ext>
            </a:extLst>
          </p:cNvPr>
          <p:cNvSpPr txBox="1"/>
          <p:nvPr/>
        </p:nvSpPr>
        <p:spPr>
          <a:xfrm>
            <a:off x="2806796" y="3439468"/>
            <a:ext cx="649805"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L</a:t>
            </a:r>
            <a:endParaRPr lang="en-US" baseline="-25000" dirty="0">
              <a:latin typeface="Times New Roman" panose="02020603050405020304" pitchFamily="18" charset="0"/>
              <a:cs typeface="Times New Roman" panose="02020603050405020304" pitchFamily="18" charset="0"/>
            </a:endParaRPr>
          </a:p>
        </p:txBody>
      </p:sp>
      <p:sp>
        <p:nvSpPr>
          <p:cNvPr id="81" name="Arc 80">
            <a:extLst>
              <a:ext uri="{FF2B5EF4-FFF2-40B4-BE49-F238E27FC236}">
                <a16:creationId xmlns:a16="http://schemas.microsoft.com/office/drawing/2014/main" id="{1F079870-746F-4402-A518-C8EA297E3D52}"/>
              </a:ext>
            </a:extLst>
          </p:cNvPr>
          <p:cNvSpPr/>
          <p:nvPr/>
        </p:nvSpPr>
        <p:spPr>
          <a:xfrm>
            <a:off x="1789879" y="3375044"/>
            <a:ext cx="640080" cy="640080"/>
          </a:xfrm>
          <a:prstGeom prst="arc">
            <a:avLst>
              <a:gd name="adj1" fmla="val 16200000"/>
              <a:gd name="adj2" fmla="val 9427265"/>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Arc 81">
            <a:extLst>
              <a:ext uri="{FF2B5EF4-FFF2-40B4-BE49-F238E27FC236}">
                <a16:creationId xmlns:a16="http://schemas.microsoft.com/office/drawing/2014/main" id="{2F6150C3-A503-4C01-80BB-DD36C9BB6160}"/>
              </a:ext>
            </a:extLst>
          </p:cNvPr>
          <p:cNvSpPr/>
          <p:nvPr/>
        </p:nvSpPr>
        <p:spPr>
          <a:xfrm>
            <a:off x="3131698" y="3366521"/>
            <a:ext cx="640080" cy="640080"/>
          </a:xfrm>
          <a:prstGeom prst="arc">
            <a:avLst>
              <a:gd name="adj1" fmla="val 16200000"/>
              <a:gd name="adj2" fmla="val 9427265"/>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54" name="Object 53">
            <a:extLst>
              <a:ext uri="{FF2B5EF4-FFF2-40B4-BE49-F238E27FC236}">
                <a16:creationId xmlns:a16="http://schemas.microsoft.com/office/drawing/2014/main" id="{4B330C92-DFBC-4B1B-BB94-6AB983057C3D}"/>
              </a:ext>
            </a:extLst>
          </p:cNvPr>
          <p:cNvGraphicFramePr>
            <a:graphicFrameLocks noChangeAspect="1"/>
          </p:cNvGraphicFramePr>
          <p:nvPr>
            <p:extLst>
              <p:ext uri="{D42A27DB-BD31-4B8C-83A1-F6EECF244321}">
                <p14:modId xmlns:p14="http://schemas.microsoft.com/office/powerpoint/2010/main" val="2667104498"/>
              </p:ext>
            </p:extLst>
          </p:nvPr>
        </p:nvGraphicFramePr>
        <p:xfrm>
          <a:off x="4205288" y="2589213"/>
          <a:ext cx="4519612" cy="925512"/>
        </p:xfrm>
        <a:graphic>
          <a:graphicData uri="http://schemas.openxmlformats.org/presentationml/2006/ole">
            <mc:AlternateContent xmlns:mc="http://schemas.openxmlformats.org/markup-compatibility/2006">
              <mc:Choice xmlns:v="urn:schemas-microsoft-com:vml" Requires="v">
                <p:oleObj name="Equation" r:id="rId5" imgW="2234880" imgH="457200" progId="Equation.DSMT4">
                  <p:embed/>
                </p:oleObj>
              </mc:Choice>
              <mc:Fallback>
                <p:oleObj name="Equation" r:id="rId5" imgW="2234880" imgH="457200" progId="Equation.DSMT4">
                  <p:embed/>
                  <p:pic>
                    <p:nvPicPr>
                      <p:cNvPr id="54" name="Object 53">
                        <a:extLst>
                          <a:ext uri="{FF2B5EF4-FFF2-40B4-BE49-F238E27FC236}">
                            <a16:creationId xmlns:a16="http://schemas.microsoft.com/office/drawing/2014/main" id="{4B330C92-DFBC-4B1B-BB94-6AB983057C3D}"/>
                          </a:ext>
                        </a:extLst>
                      </p:cNvPr>
                      <p:cNvPicPr/>
                      <p:nvPr/>
                    </p:nvPicPr>
                    <p:blipFill>
                      <a:blip r:embed="rId6"/>
                      <a:stretch>
                        <a:fillRect/>
                      </a:stretch>
                    </p:blipFill>
                    <p:spPr>
                      <a:xfrm>
                        <a:off x="4205288" y="2589213"/>
                        <a:ext cx="4519612" cy="925512"/>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7439AFD4-2723-45D8-ADDD-CCF47501AB59}"/>
              </a:ext>
            </a:extLst>
          </p:cNvPr>
          <p:cNvGraphicFramePr>
            <a:graphicFrameLocks noChangeAspect="1"/>
          </p:cNvGraphicFramePr>
          <p:nvPr>
            <p:extLst>
              <p:ext uri="{D42A27DB-BD31-4B8C-83A1-F6EECF244321}">
                <p14:modId xmlns:p14="http://schemas.microsoft.com/office/powerpoint/2010/main" val="2056991871"/>
              </p:ext>
            </p:extLst>
          </p:nvPr>
        </p:nvGraphicFramePr>
        <p:xfrm>
          <a:off x="3503310" y="1957954"/>
          <a:ext cx="366713" cy="509588"/>
        </p:xfrm>
        <a:graphic>
          <a:graphicData uri="http://schemas.openxmlformats.org/presentationml/2006/ole">
            <mc:AlternateContent xmlns:mc="http://schemas.openxmlformats.org/markup-compatibility/2006">
              <mc:Choice xmlns:v="urn:schemas-microsoft-com:vml" Requires="v">
                <p:oleObj name="Equation" r:id="rId7" imgW="164880" imgH="228600" progId="Equation.DSMT4">
                  <p:embed/>
                </p:oleObj>
              </mc:Choice>
              <mc:Fallback>
                <p:oleObj name="Equation" r:id="rId7" imgW="164880" imgH="228600" progId="Equation.DSMT4">
                  <p:embed/>
                  <p:pic>
                    <p:nvPicPr>
                      <p:cNvPr id="56" name="Object 55">
                        <a:extLst>
                          <a:ext uri="{FF2B5EF4-FFF2-40B4-BE49-F238E27FC236}">
                            <a16:creationId xmlns:a16="http://schemas.microsoft.com/office/drawing/2014/main" id="{7439AFD4-2723-45D8-ADDD-CCF47501AB59}"/>
                          </a:ext>
                        </a:extLst>
                      </p:cNvPr>
                      <p:cNvPicPr/>
                      <p:nvPr/>
                    </p:nvPicPr>
                    <p:blipFill>
                      <a:blip r:embed="rId8"/>
                      <a:stretch>
                        <a:fillRect/>
                      </a:stretch>
                    </p:blipFill>
                    <p:spPr>
                      <a:xfrm>
                        <a:off x="3503310" y="1957954"/>
                        <a:ext cx="366713" cy="509588"/>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E389C2B2-9948-48B4-B0C9-632EB2D4B130}"/>
              </a:ext>
            </a:extLst>
          </p:cNvPr>
          <p:cNvGraphicFramePr>
            <a:graphicFrameLocks noChangeAspect="1"/>
          </p:cNvGraphicFramePr>
          <p:nvPr>
            <p:extLst>
              <p:ext uri="{D42A27DB-BD31-4B8C-83A1-F6EECF244321}">
                <p14:modId xmlns:p14="http://schemas.microsoft.com/office/powerpoint/2010/main" val="773609217"/>
              </p:ext>
            </p:extLst>
          </p:nvPr>
        </p:nvGraphicFramePr>
        <p:xfrm>
          <a:off x="2754727" y="3783519"/>
          <a:ext cx="282575" cy="511175"/>
        </p:xfrm>
        <a:graphic>
          <a:graphicData uri="http://schemas.openxmlformats.org/presentationml/2006/ole">
            <mc:AlternateContent xmlns:mc="http://schemas.openxmlformats.org/markup-compatibility/2006">
              <mc:Choice xmlns:v="urn:schemas-microsoft-com:vml" Requires="v">
                <p:oleObj name="Equation" r:id="rId9" imgW="126720" imgH="228600" progId="Equation.DSMT4">
                  <p:embed/>
                </p:oleObj>
              </mc:Choice>
              <mc:Fallback>
                <p:oleObj name="Equation" r:id="rId9" imgW="126720" imgH="228600" progId="Equation.DSMT4">
                  <p:embed/>
                  <p:pic>
                    <p:nvPicPr>
                      <p:cNvPr id="57" name="Object 56">
                        <a:extLst>
                          <a:ext uri="{FF2B5EF4-FFF2-40B4-BE49-F238E27FC236}">
                            <a16:creationId xmlns:a16="http://schemas.microsoft.com/office/drawing/2014/main" id="{E389C2B2-9948-48B4-B0C9-632EB2D4B130}"/>
                          </a:ext>
                        </a:extLst>
                      </p:cNvPr>
                      <p:cNvPicPr/>
                      <p:nvPr/>
                    </p:nvPicPr>
                    <p:blipFill>
                      <a:blip r:embed="rId10"/>
                      <a:stretch>
                        <a:fillRect/>
                      </a:stretch>
                    </p:blipFill>
                    <p:spPr>
                      <a:xfrm>
                        <a:off x="2754727" y="3783519"/>
                        <a:ext cx="282575" cy="511175"/>
                      </a:xfrm>
                      <a:prstGeom prst="rect">
                        <a:avLst/>
                      </a:prstGeom>
                    </p:spPr>
                  </p:pic>
                </p:oleObj>
              </mc:Fallback>
            </mc:AlternateContent>
          </a:graphicData>
        </a:graphic>
      </p:graphicFrame>
      <p:sp>
        <p:nvSpPr>
          <p:cNvPr id="58" name="TextBox 57">
            <a:extLst>
              <a:ext uri="{FF2B5EF4-FFF2-40B4-BE49-F238E27FC236}">
                <a16:creationId xmlns:a16="http://schemas.microsoft.com/office/drawing/2014/main" id="{8E98CE59-FDCA-4F88-8879-C4BBF620FC5D}"/>
              </a:ext>
            </a:extLst>
          </p:cNvPr>
          <p:cNvSpPr txBox="1"/>
          <p:nvPr/>
        </p:nvSpPr>
        <p:spPr>
          <a:xfrm>
            <a:off x="309525" y="2962509"/>
            <a:ext cx="366558" cy="430887"/>
          </a:xfrm>
          <a:prstGeom prst="rect">
            <a:avLst/>
          </a:prstGeom>
          <a:noFill/>
        </p:spPr>
        <p:txBody>
          <a:bodyPr wrap="square">
            <a:spAutoFit/>
          </a:bodyPr>
          <a:lstStyle/>
          <a:p>
            <a:r>
              <a:rPr kumimoji="0" lang="en-US" sz="2200" b="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lang="en-US" b="1" baseline="-25000" dirty="0">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1D47CB69-C2C6-4F9D-9FD1-E85BF3C19282}"/>
              </a:ext>
            </a:extLst>
          </p:cNvPr>
          <p:cNvSpPr txBox="1"/>
          <p:nvPr/>
        </p:nvSpPr>
        <p:spPr>
          <a:xfrm>
            <a:off x="333707" y="3744316"/>
            <a:ext cx="366558" cy="430887"/>
          </a:xfrm>
          <a:prstGeom prst="rect">
            <a:avLst/>
          </a:prstGeom>
          <a:noFill/>
        </p:spPr>
        <p:txBody>
          <a:bodyPr wrap="square">
            <a:spAutoFit/>
          </a:bodyPr>
          <a:lstStyle/>
          <a:p>
            <a:r>
              <a:rPr kumimoji="0" lang="en-US" sz="2200" b="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lang="en-US" b="1" baseline="-25000" dirty="0">
              <a:latin typeface="Times New Roman" panose="02020603050405020304" pitchFamily="18" charset="0"/>
              <a:cs typeface="Times New Roman" panose="02020603050405020304" pitchFamily="18" charset="0"/>
            </a:endParaRPr>
          </a:p>
        </p:txBody>
      </p:sp>
      <p:graphicFrame>
        <p:nvGraphicFramePr>
          <p:cNvPr id="60" name="Object 59">
            <a:extLst>
              <a:ext uri="{FF2B5EF4-FFF2-40B4-BE49-F238E27FC236}">
                <a16:creationId xmlns:a16="http://schemas.microsoft.com/office/drawing/2014/main" id="{9D975763-C689-4D79-8E91-2C9103AACDF2}"/>
              </a:ext>
            </a:extLst>
          </p:cNvPr>
          <p:cNvGraphicFramePr>
            <a:graphicFrameLocks noChangeAspect="1"/>
          </p:cNvGraphicFramePr>
          <p:nvPr>
            <p:extLst>
              <p:ext uri="{D42A27DB-BD31-4B8C-83A1-F6EECF244321}">
                <p14:modId xmlns:p14="http://schemas.microsoft.com/office/powerpoint/2010/main" val="335890193"/>
              </p:ext>
            </p:extLst>
          </p:nvPr>
        </p:nvGraphicFramePr>
        <p:xfrm>
          <a:off x="5867618" y="3805713"/>
          <a:ext cx="2362488" cy="515215"/>
        </p:xfrm>
        <a:graphic>
          <a:graphicData uri="http://schemas.openxmlformats.org/presentationml/2006/ole">
            <mc:AlternateContent xmlns:mc="http://schemas.openxmlformats.org/markup-compatibility/2006">
              <mc:Choice xmlns:v="urn:schemas-microsoft-com:vml" Requires="v">
                <p:oleObj name="Equation" r:id="rId11" imgW="1168200" imgH="253800" progId="Equation.DSMT4">
                  <p:embed/>
                </p:oleObj>
              </mc:Choice>
              <mc:Fallback>
                <p:oleObj name="Equation" r:id="rId11" imgW="1168200" imgH="253800" progId="Equation.DSMT4">
                  <p:embed/>
                  <p:pic>
                    <p:nvPicPr>
                      <p:cNvPr id="60" name="Object 59">
                        <a:extLst>
                          <a:ext uri="{FF2B5EF4-FFF2-40B4-BE49-F238E27FC236}">
                            <a16:creationId xmlns:a16="http://schemas.microsoft.com/office/drawing/2014/main" id="{9D975763-C689-4D79-8E91-2C9103AACDF2}"/>
                          </a:ext>
                        </a:extLst>
                      </p:cNvPr>
                      <p:cNvPicPr/>
                      <p:nvPr/>
                    </p:nvPicPr>
                    <p:blipFill>
                      <a:blip r:embed="rId12"/>
                      <a:stretch>
                        <a:fillRect/>
                      </a:stretch>
                    </p:blipFill>
                    <p:spPr>
                      <a:xfrm>
                        <a:off x="5867618" y="3805713"/>
                        <a:ext cx="2362488" cy="515215"/>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8AF11122-85C8-4EE1-AF89-4CD28250B334}"/>
              </a:ext>
            </a:extLst>
          </p:cNvPr>
          <p:cNvGraphicFramePr>
            <a:graphicFrameLocks noChangeAspect="1"/>
          </p:cNvGraphicFramePr>
          <p:nvPr>
            <p:extLst>
              <p:ext uri="{D42A27DB-BD31-4B8C-83A1-F6EECF244321}">
                <p14:modId xmlns:p14="http://schemas.microsoft.com/office/powerpoint/2010/main" val="427106417"/>
              </p:ext>
            </p:extLst>
          </p:nvPr>
        </p:nvGraphicFramePr>
        <p:xfrm>
          <a:off x="3822700" y="4856163"/>
          <a:ext cx="4598988" cy="874712"/>
        </p:xfrm>
        <a:graphic>
          <a:graphicData uri="http://schemas.openxmlformats.org/presentationml/2006/ole">
            <mc:AlternateContent xmlns:mc="http://schemas.openxmlformats.org/markup-compatibility/2006">
              <mc:Choice xmlns:v="urn:schemas-microsoft-com:vml" Requires="v">
                <p:oleObj name="Equation" r:id="rId13" imgW="2273040" imgH="431640" progId="Equation.DSMT4">
                  <p:embed/>
                </p:oleObj>
              </mc:Choice>
              <mc:Fallback>
                <p:oleObj name="Equation" r:id="rId13" imgW="2273040" imgH="431640" progId="Equation.DSMT4">
                  <p:embed/>
                  <p:pic>
                    <p:nvPicPr>
                      <p:cNvPr id="61" name="Object 60">
                        <a:extLst>
                          <a:ext uri="{FF2B5EF4-FFF2-40B4-BE49-F238E27FC236}">
                            <a16:creationId xmlns:a16="http://schemas.microsoft.com/office/drawing/2014/main" id="{8AF11122-85C8-4EE1-AF89-4CD28250B334}"/>
                          </a:ext>
                        </a:extLst>
                      </p:cNvPr>
                      <p:cNvPicPr/>
                      <p:nvPr/>
                    </p:nvPicPr>
                    <p:blipFill>
                      <a:blip r:embed="rId14"/>
                      <a:stretch>
                        <a:fillRect/>
                      </a:stretch>
                    </p:blipFill>
                    <p:spPr>
                      <a:xfrm>
                        <a:off x="3822700" y="4856163"/>
                        <a:ext cx="4598988" cy="874712"/>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B51B556A-7CE7-41C9-823D-C3E49E48FB6B}"/>
              </a:ext>
            </a:extLst>
          </p:cNvPr>
          <p:cNvGraphicFramePr>
            <a:graphicFrameLocks noChangeAspect="1"/>
          </p:cNvGraphicFramePr>
          <p:nvPr>
            <p:extLst>
              <p:ext uri="{D42A27DB-BD31-4B8C-83A1-F6EECF244321}">
                <p14:modId xmlns:p14="http://schemas.microsoft.com/office/powerpoint/2010/main" val="4163135088"/>
              </p:ext>
            </p:extLst>
          </p:nvPr>
        </p:nvGraphicFramePr>
        <p:xfrm>
          <a:off x="2041525" y="5567363"/>
          <a:ext cx="6010275" cy="925512"/>
        </p:xfrm>
        <a:graphic>
          <a:graphicData uri="http://schemas.openxmlformats.org/presentationml/2006/ole">
            <mc:AlternateContent xmlns:mc="http://schemas.openxmlformats.org/markup-compatibility/2006">
              <mc:Choice xmlns:v="urn:schemas-microsoft-com:vml" Requires="v">
                <p:oleObj name="Equation" r:id="rId15" imgW="2971800" imgH="457200" progId="Equation.DSMT4">
                  <p:embed/>
                </p:oleObj>
              </mc:Choice>
              <mc:Fallback>
                <p:oleObj name="Equation" r:id="rId15" imgW="2971800" imgH="457200" progId="Equation.DSMT4">
                  <p:embed/>
                  <p:pic>
                    <p:nvPicPr>
                      <p:cNvPr id="62" name="Object 61">
                        <a:extLst>
                          <a:ext uri="{FF2B5EF4-FFF2-40B4-BE49-F238E27FC236}">
                            <a16:creationId xmlns:a16="http://schemas.microsoft.com/office/drawing/2014/main" id="{B51B556A-7CE7-41C9-823D-C3E49E48FB6B}"/>
                          </a:ext>
                        </a:extLst>
                      </p:cNvPr>
                      <p:cNvPicPr/>
                      <p:nvPr/>
                    </p:nvPicPr>
                    <p:blipFill>
                      <a:blip r:embed="rId16"/>
                      <a:stretch>
                        <a:fillRect/>
                      </a:stretch>
                    </p:blipFill>
                    <p:spPr>
                      <a:xfrm>
                        <a:off x="2041525" y="5567363"/>
                        <a:ext cx="6010275" cy="92551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0447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8|13"/>
</p:tagLst>
</file>

<file path=ppt/tags/tag10.xml><?xml version="1.0" encoding="utf-8"?>
<p:tagLst xmlns:a="http://schemas.openxmlformats.org/drawingml/2006/main" xmlns:r="http://schemas.openxmlformats.org/officeDocument/2006/relationships" xmlns:p="http://schemas.openxmlformats.org/presentationml/2006/main">
  <p:tag name="TIMING" val="|16.3|15.8|15|5.6|10.9|21.4"/>
</p:tagLst>
</file>

<file path=ppt/tags/tag11.xml><?xml version="1.0" encoding="utf-8"?>
<p:tagLst xmlns:a="http://schemas.openxmlformats.org/drawingml/2006/main" xmlns:r="http://schemas.openxmlformats.org/officeDocument/2006/relationships" xmlns:p="http://schemas.openxmlformats.org/presentationml/2006/main">
  <p:tag name="TIMING" val="|16.3|32.8"/>
</p:tagLst>
</file>

<file path=ppt/tags/tag12.xml><?xml version="1.0" encoding="utf-8"?>
<p:tagLst xmlns:a="http://schemas.openxmlformats.org/drawingml/2006/main" xmlns:r="http://schemas.openxmlformats.org/officeDocument/2006/relationships" xmlns:p="http://schemas.openxmlformats.org/presentationml/2006/main">
  <p:tag name="TIMING" val="|26.4|27.1|7.4|17|8.7|17|10.8|5.1|13.4"/>
</p:tagLst>
</file>

<file path=ppt/tags/tag13.xml><?xml version="1.0" encoding="utf-8"?>
<p:tagLst xmlns:a="http://schemas.openxmlformats.org/drawingml/2006/main" xmlns:r="http://schemas.openxmlformats.org/officeDocument/2006/relationships" xmlns:p="http://schemas.openxmlformats.org/presentationml/2006/main">
  <p:tag name="TIMING" val="|4.9|13.7|23.2"/>
</p:tagLst>
</file>

<file path=ppt/tags/tag14.xml><?xml version="1.0" encoding="utf-8"?>
<p:tagLst xmlns:a="http://schemas.openxmlformats.org/drawingml/2006/main" xmlns:r="http://schemas.openxmlformats.org/officeDocument/2006/relationships" xmlns:p="http://schemas.openxmlformats.org/presentationml/2006/main">
  <p:tag name="TIMING" val="|24.5|13.2|14|8.7|9.8"/>
</p:tagLst>
</file>

<file path=ppt/tags/tag15.xml><?xml version="1.0" encoding="utf-8"?>
<p:tagLst xmlns:a="http://schemas.openxmlformats.org/drawingml/2006/main" xmlns:r="http://schemas.openxmlformats.org/officeDocument/2006/relationships" xmlns:p="http://schemas.openxmlformats.org/presentationml/2006/main">
  <p:tag name="TIMING" val="|14.6|11.7|6.7"/>
</p:tagLst>
</file>

<file path=ppt/tags/tag16.xml><?xml version="1.0" encoding="utf-8"?>
<p:tagLst xmlns:a="http://schemas.openxmlformats.org/drawingml/2006/main" xmlns:r="http://schemas.openxmlformats.org/officeDocument/2006/relationships" xmlns:p="http://schemas.openxmlformats.org/presentationml/2006/main">
  <p:tag name="TIMING" val="|2.9|13.9|24.7|22.8"/>
</p:tagLst>
</file>

<file path=ppt/tags/tag17.xml><?xml version="1.0" encoding="utf-8"?>
<p:tagLst xmlns:a="http://schemas.openxmlformats.org/drawingml/2006/main" xmlns:r="http://schemas.openxmlformats.org/officeDocument/2006/relationships" xmlns:p="http://schemas.openxmlformats.org/presentationml/2006/main">
  <p:tag name="TIMING" val="|6.2|17.4|12.6|55.9"/>
</p:tagLst>
</file>

<file path=ppt/tags/tag18.xml><?xml version="1.0" encoding="utf-8"?>
<p:tagLst xmlns:a="http://schemas.openxmlformats.org/drawingml/2006/main" xmlns:r="http://schemas.openxmlformats.org/officeDocument/2006/relationships" xmlns:p="http://schemas.openxmlformats.org/presentationml/2006/main">
  <p:tag name="TIMING" val="|9.3|6.9|10.9|5.1|7|4.8|21.1|9.4|17"/>
</p:tagLst>
</file>

<file path=ppt/tags/tag19.xml><?xml version="1.0" encoding="utf-8"?>
<p:tagLst xmlns:a="http://schemas.openxmlformats.org/drawingml/2006/main" xmlns:r="http://schemas.openxmlformats.org/officeDocument/2006/relationships" xmlns:p="http://schemas.openxmlformats.org/presentationml/2006/main">
  <p:tag name="TIMING" val="|16.7|3.4|5.7|12.4|9.3"/>
</p:tagLst>
</file>

<file path=ppt/tags/tag2.xml><?xml version="1.0" encoding="utf-8"?>
<p:tagLst xmlns:a="http://schemas.openxmlformats.org/drawingml/2006/main" xmlns:r="http://schemas.openxmlformats.org/officeDocument/2006/relationships" xmlns:p="http://schemas.openxmlformats.org/presentationml/2006/main">
  <p:tag name="TIMING" val="|10.8|7.5|11.2|7.6"/>
</p:tagLst>
</file>

<file path=ppt/tags/tag20.xml><?xml version="1.0" encoding="utf-8"?>
<p:tagLst xmlns:a="http://schemas.openxmlformats.org/drawingml/2006/main" xmlns:r="http://schemas.openxmlformats.org/officeDocument/2006/relationships" xmlns:p="http://schemas.openxmlformats.org/presentationml/2006/main">
  <p:tag name="TIMING" val="|8.2|12.6|11.2"/>
</p:tagLst>
</file>

<file path=ppt/tags/tag21.xml><?xml version="1.0" encoding="utf-8"?>
<p:tagLst xmlns:a="http://schemas.openxmlformats.org/drawingml/2006/main" xmlns:r="http://schemas.openxmlformats.org/officeDocument/2006/relationships" xmlns:p="http://schemas.openxmlformats.org/presentationml/2006/main">
  <p:tag name="TIMING" val="|20.1|8.1"/>
</p:tagLst>
</file>

<file path=ppt/tags/tag22.xml><?xml version="1.0" encoding="utf-8"?>
<p:tagLst xmlns:a="http://schemas.openxmlformats.org/drawingml/2006/main" xmlns:r="http://schemas.openxmlformats.org/officeDocument/2006/relationships" xmlns:p="http://schemas.openxmlformats.org/presentationml/2006/main">
  <p:tag name="TIMING" val="|9.3|2.1|11.6|9.4|6.1"/>
</p:tagLst>
</file>

<file path=ppt/tags/tag23.xml><?xml version="1.0" encoding="utf-8"?>
<p:tagLst xmlns:a="http://schemas.openxmlformats.org/drawingml/2006/main" xmlns:r="http://schemas.openxmlformats.org/officeDocument/2006/relationships" xmlns:p="http://schemas.openxmlformats.org/presentationml/2006/main">
  <p:tag name="TIMING" val="|9.3|12.3|12.8|35.7|10.9"/>
</p:tagLst>
</file>

<file path=ppt/tags/tag24.xml><?xml version="1.0" encoding="utf-8"?>
<p:tagLst xmlns:a="http://schemas.openxmlformats.org/drawingml/2006/main" xmlns:r="http://schemas.openxmlformats.org/officeDocument/2006/relationships" xmlns:p="http://schemas.openxmlformats.org/presentationml/2006/main">
  <p:tag name="TIMING" val="|19.5|8.2"/>
</p:tagLst>
</file>

<file path=ppt/tags/tag25.xml><?xml version="1.0" encoding="utf-8"?>
<p:tagLst xmlns:a="http://schemas.openxmlformats.org/drawingml/2006/main" xmlns:r="http://schemas.openxmlformats.org/officeDocument/2006/relationships" xmlns:p="http://schemas.openxmlformats.org/presentationml/2006/main">
  <p:tag name="TIMING" val="|14.4|10.4|12.9|27.1|16.4|14"/>
</p:tagLst>
</file>

<file path=ppt/tags/tag26.xml><?xml version="1.0" encoding="utf-8"?>
<p:tagLst xmlns:a="http://schemas.openxmlformats.org/drawingml/2006/main" xmlns:r="http://schemas.openxmlformats.org/officeDocument/2006/relationships" xmlns:p="http://schemas.openxmlformats.org/presentationml/2006/main">
  <p:tag name="TIMING" val="|13.8|18.6"/>
</p:tagLst>
</file>

<file path=ppt/tags/tag27.xml><?xml version="1.0" encoding="utf-8"?>
<p:tagLst xmlns:a="http://schemas.openxmlformats.org/drawingml/2006/main" xmlns:r="http://schemas.openxmlformats.org/officeDocument/2006/relationships" xmlns:p="http://schemas.openxmlformats.org/presentationml/2006/main">
  <p:tag name="TIMING" val="|3.5|6.7|10.4|13.7|4.5|13.9|2.8|7.8|10.9|4.3|9.9|4.9|18|6.4"/>
</p:tagLst>
</file>

<file path=ppt/tags/tag28.xml><?xml version="1.0" encoding="utf-8"?>
<p:tagLst xmlns:a="http://schemas.openxmlformats.org/drawingml/2006/main" xmlns:r="http://schemas.openxmlformats.org/officeDocument/2006/relationships" xmlns:p="http://schemas.openxmlformats.org/presentationml/2006/main">
  <p:tag name="TIMING" val="|9.2|6.4|9.1|16|3.2|9.8|2.3|7.1|22.4|4.1|26.3|4.1|8.7|6.3"/>
</p:tagLst>
</file>

<file path=ppt/tags/tag29.xml><?xml version="1.0" encoding="utf-8"?>
<p:tagLst xmlns:a="http://schemas.openxmlformats.org/drawingml/2006/main" xmlns:r="http://schemas.openxmlformats.org/officeDocument/2006/relationships" xmlns:p="http://schemas.openxmlformats.org/presentationml/2006/main">
  <p:tag name="TIMING" val="|22.5|26.6|6.9|37.2|13|21.3"/>
</p:tagLst>
</file>

<file path=ppt/tags/tag3.xml><?xml version="1.0" encoding="utf-8"?>
<p:tagLst xmlns:a="http://schemas.openxmlformats.org/drawingml/2006/main" xmlns:r="http://schemas.openxmlformats.org/officeDocument/2006/relationships" xmlns:p="http://schemas.openxmlformats.org/presentationml/2006/main">
  <p:tag name="TIMING" val="|9|2.7|39.2"/>
</p:tagLst>
</file>

<file path=ppt/tags/tag30.xml><?xml version="1.0" encoding="utf-8"?>
<p:tagLst xmlns:a="http://schemas.openxmlformats.org/drawingml/2006/main" xmlns:r="http://schemas.openxmlformats.org/officeDocument/2006/relationships" xmlns:p="http://schemas.openxmlformats.org/presentationml/2006/main">
  <p:tag name="TIMING" val="|11|21.1|9.8|28.6|10.1|32.1|19.8"/>
</p:tagLst>
</file>

<file path=ppt/tags/tag31.xml><?xml version="1.0" encoding="utf-8"?>
<p:tagLst xmlns:a="http://schemas.openxmlformats.org/drawingml/2006/main" xmlns:r="http://schemas.openxmlformats.org/officeDocument/2006/relationships" xmlns:p="http://schemas.openxmlformats.org/presentationml/2006/main">
  <p:tag name="TIMING" val="|11.1|21.9|10.1|7.2|8.8|8.5"/>
</p:tagLst>
</file>

<file path=ppt/tags/tag32.xml><?xml version="1.0" encoding="utf-8"?>
<p:tagLst xmlns:a="http://schemas.openxmlformats.org/drawingml/2006/main" xmlns:r="http://schemas.openxmlformats.org/officeDocument/2006/relationships" xmlns:p="http://schemas.openxmlformats.org/presentationml/2006/main">
  <p:tag name="TIMING" val="|19.7|8.5|17.8|9.7"/>
</p:tagLst>
</file>

<file path=ppt/tags/tag33.xml><?xml version="1.0" encoding="utf-8"?>
<p:tagLst xmlns:a="http://schemas.openxmlformats.org/drawingml/2006/main" xmlns:r="http://schemas.openxmlformats.org/officeDocument/2006/relationships" xmlns:p="http://schemas.openxmlformats.org/presentationml/2006/main">
  <p:tag name="TIMING" val="|12|9.6|7.8|19.3|13|4.6"/>
</p:tagLst>
</file>

<file path=ppt/tags/tag34.xml><?xml version="1.0" encoding="utf-8"?>
<p:tagLst xmlns:a="http://schemas.openxmlformats.org/drawingml/2006/main" xmlns:r="http://schemas.openxmlformats.org/officeDocument/2006/relationships" xmlns:p="http://schemas.openxmlformats.org/presentationml/2006/main">
  <p:tag name="TIMING" val="|5.6|27.5|32|45.2|19.1"/>
</p:tagLst>
</file>

<file path=ppt/tags/tag35.xml><?xml version="1.0" encoding="utf-8"?>
<p:tagLst xmlns:a="http://schemas.openxmlformats.org/drawingml/2006/main" xmlns:r="http://schemas.openxmlformats.org/officeDocument/2006/relationships" xmlns:p="http://schemas.openxmlformats.org/presentationml/2006/main">
  <p:tag name="TIMING" val="|16.6"/>
</p:tagLst>
</file>

<file path=ppt/tags/tag36.xml><?xml version="1.0" encoding="utf-8"?>
<p:tagLst xmlns:a="http://schemas.openxmlformats.org/drawingml/2006/main" xmlns:r="http://schemas.openxmlformats.org/officeDocument/2006/relationships" xmlns:p="http://schemas.openxmlformats.org/presentationml/2006/main">
  <p:tag name="TIMING" val="|4.3|22.9|20.4"/>
</p:tagLst>
</file>

<file path=ppt/tags/tag37.xml><?xml version="1.0" encoding="utf-8"?>
<p:tagLst xmlns:a="http://schemas.openxmlformats.org/drawingml/2006/main" xmlns:r="http://schemas.openxmlformats.org/officeDocument/2006/relationships" xmlns:p="http://schemas.openxmlformats.org/presentationml/2006/main">
  <p:tag name="TIMING" val="|4.3|22.9|20.4"/>
</p:tagLst>
</file>

<file path=ppt/tags/tag38.xml><?xml version="1.0" encoding="utf-8"?>
<p:tagLst xmlns:a="http://schemas.openxmlformats.org/drawingml/2006/main" xmlns:r="http://schemas.openxmlformats.org/officeDocument/2006/relationships" xmlns:p="http://schemas.openxmlformats.org/presentationml/2006/main">
  <p:tag name="TIMING" val="|4.3|22.9|20.4"/>
</p:tagLst>
</file>

<file path=ppt/tags/tag39.xml><?xml version="1.0" encoding="utf-8"?>
<p:tagLst xmlns:a="http://schemas.openxmlformats.org/drawingml/2006/main" xmlns:r="http://schemas.openxmlformats.org/officeDocument/2006/relationships" xmlns:p="http://schemas.openxmlformats.org/presentationml/2006/main">
  <p:tag name="TIMING" val="|4.3|22.9|20.4"/>
</p:tagLst>
</file>

<file path=ppt/tags/tag4.xml><?xml version="1.0" encoding="utf-8"?>
<p:tagLst xmlns:a="http://schemas.openxmlformats.org/drawingml/2006/main" xmlns:r="http://schemas.openxmlformats.org/officeDocument/2006/relationships" xmlns:p="http://schemas.openxmlformats.org/presentationml/2006/main">
  <p:tag name="TIMING" val="|8.9|22.8"/>
</p:tagLst>
</file>

<file path=ppt/tags/tag40.xml><?xml version="1.0" encoding="utf-8"?>
<p:tagLst xmlns:a="http://schemas.openxmlformats.org/drawingml/2006/main" xmlns:r="http://schemas.openxmlformats.org/officeDocument/2006/relationships" xmlns:p="http://schemas.openxmlformats.org/presentationml/2006/main">
  <p:tag name="TIMING" val="|4.3|22.9|20.4"/>
</p:tagLst>
</file>

<file path=ppt/tags/tag41.xml><?xml version="1.0" encoding="utf-8"?>
<p:tagLst xmlns:a="http://schemas.openxmlformats.org/drawingml/2006/main" xmlns:r="http://schemas.openxmlformats.org/officeDocument/2006/relationships" xmlns:p="http://schemas.openxmlformats.org/presentationml/2006/main">
  <p:tag name="TIMING" val="|4.3|22.9|20.4"/>
</p:tagLst>
</file>

<file path=ppt/tags/tag42.xml><?xml version="1.0" encoding="utf-8"?>
<p:tagLst xmlns:a="http://schemas.openxmlformats.org/drawingml/2006/main" xmlns:r="http://schemas.openxmlformats.org/officeDocument/2006/relationships" xmlns:p="http://schemas.openxmlformats.org/presentationml/2006/main">
  <p:tag name="TIMING" val="|4.3|22.9|20.4"/>
</p:tagLst>
</file>

<file path=ppt/tags/tag43.xml><?xml version="1.0" encoding="utf-8"?>
<p:tagLst xmlns:a="http://schemas.openxmlformats.org/drawingml/2006/main" xmlns:r="http://schemas.openxmlformats.org/officeDocument/2006/relationships" xmlns:p="http://schemas.openxmlformats.org/presentationml/2006/main">
  <p:tag name="TIMING" val="|4.3|22.9|20.4"/>
</p:tagLst>
</file>

<file path=ppt/tags/tag44.xml><?xml version="1.0" encoding="utf-8"?>
<p:tagLst xmlns:a="http://schemas.openxmlformats.org/drawingml/2006/main" xmlns:r="http://schemas.openxmlformats.org/officeDocument/2006/relationships" xmlns:p="http://schemas.openxmlformats.org/presentationml/2006/main">
  <p:tag name="TIMING" val="|4.3|22.9|20.4"/>
</p:tagLst>
</file>

<file path=ppt/tags/tag45.xml><?xml version="1.0" encoding="utf-8"?>
<p:tagLst xmlns:a="http://schemas.openxmlformats.org/drawingml/2006/main" xmlns:r="http://schemas.openxmlformats.org/officeDocument/2006/relationships" xmlns:p="http://schemas.openxmlformats.org/presentationml/2006/main">
  <p:tag name="TIMING" val="|12.4|11.7|8.9|30.7|18.8|5.1|12.5"/>
</p:tagLst>
</file>

<file path=ppt/tags/tag46.xml><?xml version="1.0" encoding="utf-8"?>
<p:tagLst xmlns:a="http://schemas.openxmlformats.org/drawingml/2006/main" xmlns:r="http://schemas.openxmlformats.org/officeDocument/2006/relationships" xmlns:p="http://schemas.openxmlformats.org/presentationml/2006/main">
  <p:tag name="TIMING" val="|47.9|31.3|32.4|19.9|40.7"/>
</p:tagLst>
</file>

<file path=ppt/tags/tag47.xml><?xml version="1.0" encoding="utf-8"?>
<p:tagLst xmlns:a="http://schemas.openxmlformats.org/drawingml/2006/main" xmlns:r="http://schemas.openxmlformats.org/officeDocument/2006/relationships" xmlns:p="http://schemas.openxmlformats.org/presentationml/2006/main">
  <p:tag name="TIMING" val="|14.2"/>
</p:tagLst>
</file>

<file path=ppt/tags/tag48.xml><?xml version="1.0" encoding="utf-8"?>
<p:tagLst xmlns:a="http://schemas.openxmlformats.org/drawingml/2006/main" xmlns:r="http://schemas.openxmlformats.org/officeDocument/2006/relationships" xmlns:p="http://schemas.openxmlformats.org/presentationml/2006/main">
  <p:tag name="TIMING" val="|39.6"/>
</p:tagLst>
</file>

<file path=ppt/tags/tag49.xml><?xml version="1.0" encoding="utf-8"?>
<p:tagLst xmlns:a="http://schemas.openxmlformats.org/drawingml/2006/main" xmlns:r="http://schemas.openxmlformats.org/officeDocument/2006/relationships" xmlns:p="http://schemas.openxmlformats.org/presentationml/2006/main">
  <p:tag name="TIMING" val="|16.1|11.6|14.9|3.9|2.9|10.2"/>
</p:tagLst>
</file>

<file path=ppt/tags/tag5.xml><?xml version="1.0" encoding="utf-8"?>
<p:tagLst xmlns:a="http://schemas.openxmlformats.org/drawingml/2006/main" xmlns:r="http://schemas.openxmlformats.org/officeDocument/2006/relationships" xmlns:p="http://schemas.openxmlformats.org/presentationml/2006/main">
  <p:tag name="TIMING" val="|5.9|5.9|16.8|14.3|23.8|11.7"/>
</p:tagLst>
</file>

<file path=ppt/tags/tag50.xml><?xml version="1.0" encoding="utf-8"?>
<p:tagLst xmlns:a="http://schemas.openxmlformats.org/drawingml/2006/main" xmlns:r="http://schemas.openxmlformats.org/officeDocument/2006/relationships" xmlns:p="http://schemas.openxmlformats.org/presentationml/2006/main">
  <p:tag name="TIMING" val="|42.1|3.4|5.5|22.8|38.4"/>
</p:tagLst>
</file>

<file path=ppt/tags/tag51.xml><?xml version="1.0" encoding="utf-8"?>
<p:tagLst xmlns:a="http://schemas.openxmlformats.org/drawingml/2006/main" xmlns:r="http://schemas.openxmlformats.org/officeDocument/2006/relationships" xmlns:p="http://schemas.openxmlformats.org/presentationml/2006/main">
  <p:tag name="TIMING" val="|15.6|15.8|20.5|21.7|10.2|17.9|20.9"/>
</p:tagLst>
</file>

<file path=ppt/tags/tag52.xml><?xml version="1.0" encoding="utf-8"?>
<p:tagLst xmlns:a="http://schemas.openxmlformats.org/drawingml/2006/main" xmlns:r="http://schemas.openxmlformats.org/officeDocument/2006/relationships" xmlns:p="http://schemas.openxmlformats.org/presentationml/2006/main">
  <p:tag name="TIMING" val="|16.8|68.1|11.3|32.6|22.2|20.1"/>
</p:tagLst>
</file>

<file path=ppt/tags/tag53.xml><?xml version="1.0" encoding="utf-8"?>
<p:tagLst xmlns:a="http://schemas.openxmlformats.org/drawingml/2006/main" xmlns:r="http://schemas.openxmlformats.org/officeDocument/2006/relationships" xmlns:p="http://schemas.openxmlformats.org/presentationml/2006/main">
  <p:tag name="TIMING" val="|32.9"/>
</p:tagLst>
</file>

<file path=ppt/tags/tag6.xml><?xml version="1.0" encoding="utf-8"?>
<p:tagLst xmlns:a="http://schemas.openxmlformats.org/drawingml/2006/main" xmlns:r="http://schemas.openxmlformats.org/officeDocument/2006/relationships" xmlns:p="http://schemas.openxmlformats.org/presentationml/2006/main">
  <p:tag name="TIMING" val="|5.9|5.9|16.8|14.3|23.8|11.7"/>
</p:tagLst>
</file>

<file path=ppt/tags/tag7.xml><?xml version="1.0" encoding="utf-8"?>
<p:tagLst xmlns:a="http://schemas.openxmlformats.org/drawingml/2006/main" xmlns:r="http://schemas.openxmlformats.org/officeDocument/2006/relationships" xmlns:p="http://schemas.openxmlformats.org/presentationml/2006/main">
  <p:tag name="TIMING" val="|24.6|6.3"/>
</p:tagLst>
</file>

<file path=ppt/tags/tag8.xml><?xml version="1.0" encoding="utf-8"?>
<p:tagLst xmlns:a="http://schemas.openxmlformats.org/drawingml/2006/main" xmlns:r="http://schemas.openxmlformats.org/officeDocument/2006/relationships" xmlns:p="http://schemas.openxmlformats.org/presentationml/2006/main">
  <p:tag name="TIMING" val="|7.6|8.2|9.1|12.9"/>
</p:tagLst>
</file>

<file path=ppt/tags/tag9.xml><?xml version="1.0" encoding="utf-8"?>
<p:tagLst xmlns:a="http://schemas.openxmlformats.org/drawingml/2006/main" xmlns:r="http://schemas.openxmlformats.org/officeDocument/2006/relationships" xmlns:p="http://schemas.openxmlformats.org/presentationml/2006/main">
  <p:tag name="TIMING" val="|1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95908</TotalTime>
  <Words>3792</Words>
  <Application>Microsoft Office PowerPoint</Application>
  <PresentationFormat>On-screen Show (4:3)</PresentationFormat>
  <Paragraphs>614</Paragraphs>
  <Slides>62</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3" baseType="lpstr">
      <vt:lpstr>Arial</vt:lpstr>
      <vt:lpstr>Bookman Old Style</vt:lpstr>
      <vt:lpstr>Calibri</vt:lpstr>
      <vt:lpstr>Cambria</vt:lpstr>
      <vt:lpstr>Consolas</vt:lpstr>
      <vt:lpstr>Constantia</vt:lpstr>
      <vt:lpstr>Georgia</vt:lpstr>
      <vt:lpstr>Symbol</vt:lpstr>
      <vt:lpstr>Times New Roman</vt:lpstr>
      <vt:lpstr>Office Theme</vt:lpstr>
      <vt:lpstr>Equation</vt:lpstr>
      <vt:lpstr>Course introduction</vt:lpstr>
      <vt:lpstr>Introduction</vt:lpstr>
      <vt:lpstr>Background</vt:lpstr>
      <vt:lpstr>Background</vt:lpstr>
      <vt:lpstr>Background</vt:lpstr>
      <vt:lpstr>Background</vt:lpstr>
      <vt:lpstr>Background</vt:lpstr>
      <vt:lpstr>Background</vt:lpstr>
      <vt:lpstr>Background</vt:lpstr>
      <vt:lpstr>Background</vt:lpstr>
      <vt:lpstr>Discrete mathematics and calculus</vt:lpstr>
      <vt:lpstr>Discrete mathematics and calculus</vt:lpstr>
      <vt:lpstr>Approximating the derivative</vt:lpstr>
      <vt:lpstr>Approximating the derivative</vt:lpstr>
      <vt:lpstr>Approximating the derivative</vt:lpstr>
      <vt:lpstr>Error, absolute error and relative error</vt:lpstr>
      <vt:lpstr>Error, absolute error and relative error</vt:lpstr>
      <vt:lpstr>Error, absolute error and relative error</vt:lpstr>
      <vt:lpstr>Approximations of p</vt:lpstr>
      <vt:lpstr>Which do we prefer?</vt:lpstr>
      <vt:lpstr>Decimal and binary representations</vt:lpstr>
      <vt:lpstr>Decimal numbers</vt:lpstr>
      <vt:lpstr>Decimal numbers</vt:lpstr>
      <vt:lpstr>Decimal numbers</vt:lpstr>
      <vt:lpstr>Decimal numbers</vt:lpstr>
      <vt:lpstr>Binary numbers</vt:lpstr>
      <vt:lpstr>Binary numbers</vt:lpstr>
      <vt:lpstr>Binary numbers</vt:lpstr>
      <vt:lpstr>Binary numbers</vt:lpstr>
      <vt:lpstr>Rounding</vt:lpstr>
      <vt:lpstr>Rounding</vt:lpstr>
      <vt:lpstr>Rounding</vt:lpstr>
      <vt:lpstr>Rounding</vt:lpstr>
      <vt:lpstr>Rounding</vt:lpstr>
      <vt:lpstr>Rounding</vt:lpstr>
      <vt:lpstr>Significant digits</vt:lpstr>
      <vt:lpstr>Significant digits</vt:lpstr>
      <vt:lpstr>Approximating the square root of two</vt:lpstr>
      <vt:lpstr>Approximating the square root of two</vt:lpstr>
      <vt:lpstr>Precision versus accuracy</vt:lpstr>
      <vt:lpstr>Precision versus accuracy</vt:lpstr>
      <vt:lpstr>Precision versus accuracy</vt:lpstr>
      <vt:lpstr>Precision versus accuracy</vt:lpstr>
      <vt:lpstr>Precision versus accuracy</vt:lpstr>
      <vt:lpstr>Precision versus accuracy</vt:lpstr>
      <vt:lpstr>Precision versus accuracy</vt:lpstr>
      <vt:lpstr>Precision versus accuracy</vt:lpstr>
      <vt:lpstr>Precision versus accuracy</vt:lpstr>
      <vt:lpstr>Precision versus accuracy</vt:lpstr>
      <vt:lpstr>Precision versus accuracy</vt:lpstr>
      <vt:lpstr>Precision versus accuracy</vt:lpstr>
      <vt:lpstr>Precision versus accuracy</vt:lpstr>
      <vt:lpstr>Precision versus accuracy</vt:lpstr>
      <vt:lpstr>Precision versus accuracy</vt:lpstr>
      <vt:lpstr>Precision versus accuracy</vt:lpstr>
      <vt:lpstr>Looking ahead</vt:lpstr>
      <vt:lpstr>In this courses…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1408</cp:revision>
  <dcterms:created xsi:type="dcterms:W3CDTF">2020-04-30T19:27:29Z</dcterms:created>
  <dcterms:modified xsi:type="dcterms:W3CDTF">2025-01-10T13:20:19Z</dcterms:modified>
</cp:coreProperties>
</file>